
<file path=[Content_Types].xml><?xml version="1.0" encoding="utf-8"?>
<Types xmlns="http://schemas.openxmlformats.org/package/2006/content-types">
  <Override PartName="/ppt/diagrams/drawing2.xml" ContentType="application/vnd.ms-office.drawingml.diagramDrawing+xml"/>
  <Override PartName="/ppt/slides/slide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customXml/itemProps1.xml" ContentType="application/vnd.openxmlformats-officedocument.customXmlProperties+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Default Extension="wdp" ContentType="image/vnd.ms-photo"/>
  <Override PartName="/ppt/slides/slide11.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Default Extension="jpg" ContentType="image/jpeg"/>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Default Extension="rels" ContentType="application/vnd.openxmlformats-package.relationships+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768" r:id="rId1"/>
  </p:sldMasterIdLst>
  <p:sldIdLst>
    <p:sldId id="256" r:id="rId2"/>
    <p:sldId id="265" r:id="rId3"/>
    <p:sldId id="257" r:id="rId4"/>
    <p:sldId id="264" r:id="rId5"/>
    <p:sldId id="266" r:id="rId6"/>
    <p:sldId id="268" r:id="rId7"/>
    <p:sldId id="258" r:id="rId8"/>
    <p:sldId id="263" r:id="rId9"/>
    <p:sldId id="262" r:id="rId10"/>
    <p:sldId id="270" r:id="rId11"/>
    <p:sldId id="271" r:id="rId12"/>
    <p:sldId id="269" r:id="rId13"/>
    <p:sldId id="267" r:id="rId14"/>
    <p:sldId id="27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8" d="100"/>
          <a:sy n="78" d="100"/>
        </p:scale>
        <p:origin x="-42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73F743-ACE4-482E-B857-7077C20AE933}" type="doc">
      <dgm:prSet loTypeId="urn:microsoft.com/office/officeart/2005/8/layout/pyramid2" loCatId="list" qsTypeId="urn:microsoft.com/office/officeart/2005/8/quickstyle/simple5" qsCatId="simple" csTypeId="urn:microsoft.com/office/officeart/2005/8/colors/accent1_5" csCatId="accent1" phldr="1"/>
      <dgm:spPr/>
    </dgm:pt>
    <dgm:pt modelId="{FB2B9EC0-DD3A-4521-B936-66AB694A7164}">
      <dgm:prSet phldrT="[Text]" custT="1"/>
      <dgm:spPr>
        <a:solidFill>
          <a:schemeClr val="accent4">
            <a:lumMod val="20000"/>
            <a:lumOff val="80000"/>
            <a:alpha val="90000"/>
          </a:schemeClr>
        </a:solidFill>
      </dgm:spPr>
      <dgm:t>
        <a:bodyPr/>
        <a:lstStyle/>
        <a:p>
          <a:pPr algn="just">
            <a:buFont typeface="+mj-lt"/>
            <a:buNone/>
          </a:pPr>
          <a:r>
            <a:rPr lang="en-US" sz="2000" b="0" i="0" dirty="0" smtClean="0">
              <a:latin typeface="Times New Roman" panose="02020603050405020304" pitchFamily="18" charset="0"/>
              <a:cs typeface="Times New Roman" panose="02020603050405020304" pitchFamily="18" charset="0"/>
            </a:rPr>
            <a:t>1</a:t>
          </a:r>
          <a:r>
            <a:rPr lang="vi-VN" sz="2000" b="0" i="0" dirty="0" smtClean="0">
              <a:latin typeface="Times New Roman" panose="02020603050405020304" pitchFamily="18" charset="0"/>
              <a:cs typeface="Times New Roman" panose="02020603050405020304" pitchFamily="18" charset="0"/>
            </a:rPr>
            <a:t>. </a:t>
          </a:r>
          <a:r>
            <a:rPr lang="vi-VN" sz="2000" b="0" i="0" dirty="0">
              <a:latin typeface="Times New Roman" panose="02020603050405020304" pitchFamily="18" charset="0"/>
              <a:cs typeface="Times New Roman" panose="02020603050405020304" pitchFamily="18" charset="0"/>
            </a:rPr>
            <a:t>Nội dung thông tin liên quan đến bí mật nhà </a:t>
          </a:r>
          <a:r>
            <a:rPr lang="vi-VN" sz="2000" b="0" i="0" dirty="0" smtClean="0">
              <a:latin typeface="Times New Roman" panose="02020603050405020304" pitchFamily="18" charset="0"/>
              <a:cs typeface="Times New Roman" panose="02020603050405020304" pitchFamily="18" charset="0"/>
            </a:rPr>
            <a:t>nướ</a:t>
          </a:r>
          <a:r>
            <a:rPr lang="en-US" sz="2000" b="0" i="0" dirty="0" smtClean="0">
              <a:latin typeface="Times New Roman" panose="02020603050405020304" pitchFamily="18" charset="0"/>
              <a:cs typeface="Times New Roman" panose="02020603050405020304" pitchFamily="18" charset="0"/>
            </a:rPr>
            <a:t>c</a:t>
          </a:r>
          <a:endParaRPr lang="vi-VN" sz="2000" b="1" dirty="0">
            <a:latin typeface="Times New Roman" panose="02020603050405020304" pitchFamily="18" charset="0"/>
            <a:cs typeface="Times New Roman" panose="02020603050405020304" pitchFamily="18" charset="0"/>
          </a:endParaRPr>
        </a:p>
      </dgm:t>
    </dgm:pt>
    <dgm:pt modelId="{595F1A8E-8D34-4A96-B91A-34B41D6A743E}" type="parTrans" cxnId="{75C86642-66CF-4774-A952-2AC577054C9B}">
      <dgm:prSet/>
      <dgm:spPr/>
      <dgm:t>
        <a:bodyPr/>
        <a:lstStyle/>
        <a:p>
          <a:endParaRPr lang="vi-VN"/>
        </a:p>
      </dgm:t>
    </dgm:pt>
    <dgm:pt modelId="{90053FCA-8B74-4559-9650-B04BE9210FE6}" type="sibTrans" cxnId="{75C86642-66CF-4774-A952-2AC577054C9B}">
      <dgm:prSet/>
      <dgm:spPr/>
      <dgm:t>
        <a:bodyPr/>
        <a:lstStyle/>
        <a:p>
          <a:endParaRPr lang="vi-VN"/>
        </a:p>
      </dgm:t>
    </dgm:pt>
    <dgm:pt modelId="{3CD5450C-90D0-4183-9677-C34AA15138FA}">
      <dgm:prSet phldrT="[Text]" custT="1"/>
      <dgm:spPr>
        <a:solidFill>
          <a:schemeClr val="accent4">
            <a:lumMod val="20000"/>
            <a:lumOff val="80000"/>
            <a:alpha val="90000"/>
          </a:schemeClr>
        </a:solidFill>
      </dgm:spPr>
      <dgm:t>
        <a:bodyPr/>
        <a:lstStyle/>
        <a:p>
          <a:pPr algn="just">
            <a:buFont typeface="+mj-lt"/>
            <a:buNone/>
          </a:pPr>
          <a:r>
            <a:rPr lang="en-US" sz="2000" b="0" i="0" dirty="0">
              <a:latin typeface="Times New Roman" panose="02020603050405020304" pitchFamily="18" charset="0"/>
              <a:cs typeface="Times New Roman" panose="02020603050405020304" pitchFamily="18" charset="0"/>
            </a:rPr>
            <a:t>2. </a:t>
          </a:r>
          <a:r>
            <a:rPr lang="vi-VN" sz="2000" b="0" i="0" dirty="0">
              <a:latin typeface="Times New Roman" panose="02020603050405020304" pitchFamily="18" charset="0"/>
              <a:cs typeface="Times New Roman" panose="02020603050405020304" pitchFamily="18" charset="0"/>
            </a:rPr>
            <a:t>Những nội dung liên quan đến việc chỉ đạo, tổ chức thực hiện nhiệm vụ, công vụ trong nội bộ cơ quan nhà nước; trong chỉ đạo điều hành của cơ quan hành chính cấp trên với cơ quan hành chính cấp dưới</a:t>
          </a:r>
          <a:endParaRPr lang="vi-VN" sz="2000" b="1" dirty="0">
            <a:latin typeface="Times New Roman" panose="02020603050405020304" pitchFamily="18" charset="0"/>
            <a:cs typeface="Times New Roman" panose="02020603050405020304" pitchFamily="18" charset="0"/>
          </a:endParaRPr>
        </a:p>
      </dgm:t>
    </dgm:pt>
    <dgm:pt modelId="{E3B8DDA0-F13B-47CC-B232-52803E60EE72}" type="parTrans" cxnId="{1DE4F836-7B18-4279-A594-2E652A8CEAAC}">
      <dgm:prSet/>
      <dgm:spPr/>
      <dgm:t>
        <a:bodyPr/>
        <a:lstStyle/>
        <a:p>
          <a:endParaRPr lang="vi-VN"/>
        </a:p>
      </dgm:t>
    </dgm:pt>
    <dgm:pt modelId="{0B345FC4-50CF-48B7-A32B-0C5E639B378D}" type="sibTrans" cxnId="{1DE4F836-7B18-4279-A594-2E652A8CEAAC}">
      <dgm:prSet/>
      <dgm:spPr/>
      <dgm:t>
        <a:bodyPr/>
        <a:lstStyle/>
        <a:p>
          <a:endParaRPr lang="vi-VN"/>
        </a:p>
      </dgm:t>
    </dgm:pt>
    <dgm:pt modelId="{4ED93BDF-729A-4C33-831E-AA985DAE0DE8}">
      <dgm:prSet phldrT="[Text]" custT="1"/>
      <dgm:spPr>
        <a:solidFill>
          <a:schemeClr val="accent4">
            <a:lumMod val="20000"/>
            <a:lumOff val="80000"/>
            <a:alpha val="90000"/>
          </a:schemeClr>
        </a:solidFill>
      </dgm:spPr>
      <dgm:t>
        <a:bodyPr/>
        <a:lstStyle/>
        <a:p>
          <a:pPr algn="just">
            <a:buFont typeface="+mj-lt"/>
            <a:buNone/>
          </a:pPr>
          <a:r>
            <a:rPr lang="en-US" sz="2000" b="0" i="0" dirty="0">
              <a:latin typeface="Times New Roman" panose="02020603050405020304" pitchFamily="18" charset="0"/>
              <a:cs typeface="Times New Roman" panose="02020603050405020304" pitchFamily="18" charset="0"/>
            </a:rPr>
            <a:t>4. </a:t>
          </a:r>
          <a:r>
            <a:rPr lang="en-US" sz="2000" b="0" i="0" dirty="0" err="1">
              <a:latin typeface="Times New Roman" panose="02020603050405020304" pitchFamily="18" charset="0"/>
              <a:cs typeface="Times New Roman" panose="02020603050405020304" pitchFamily="18" charset="0"/>
            </a:rPr>
            <a:t>Nội</a:t>
          </a:r>
          <a:r>
            <a:rPr lang="en-US" sz="2000" b="0" i="0" dirty="0">
              <a:latin typeface="Times New Roman" panose="02020603050405020304" pitchFamily="18" charset="0"/>
              <a:cs typeface="Times New Roman" panose="02020603050405020304" pitchFamily="18" charset="0"/>
            </a:rPr>
            <a:t> dung </a:t>
          </a:r>
          <a:r>
            <a:rPr lang="en-US" sz="2000" b="0" i="0" dirty="0" err="1">
              <a:latin typeface="Times New Roman" panose="02020603050405020304" pitchFamily="18" charset="0"/>
              <a:cs typeface="Times New Roman" panose="02020603050405020304" pitchFamily="18" charset="0"/>
            </a:rPr>
            <a:t>thông</a:t>
          </a:r>
          <a:r>
            <a:rPr lang="en-US" sz="2000" b="0" i="0" dirty="0">
              <a:latin typeface="Times New Roman" panose="02020603050405020304" pitchFamily="18" charset="0"/>
              <a:cs typeface="Times New Roman" panose="02020603050405020304" pitchFamily="18" charset="0"/>
            </a:rPr>
            <a:t> tin </a:t>
          </a:r>
          <a:r>
            <a:rPr lang="en-US" sz="2000" b="0" i="0" dirty="0" err="1">
              <a:latin typeface="Times New Roman" panose="02020603050405020304" pitchFamily="18" charset="0"/>
              <a:cs typeface="Times New Roman" panose="02020603050405020304" pitchFamily="18" charset="0"/>
            </a:rPr>
            <a:t>thuộc</a:t>
          </a:r>
          <a:r>
            <a:rPr lang="en-US" sz="2000" b="0" i="0" dirty="0">
              <a:latin typeface="Times New Roman" panose="02020603050405020304" pitchFamily="18" charset="0"/>
              <a:cs typeface="Times New Roman" panose="02020603050405020304" pitchFamily="18" charset="0"/>
            </a:rPr>
            <a:t> </a:t>
          </a:r>
          <a:r>
            <a:rPr lang="en-US" sz="2000" b="0" i="0" dirty="0" err="1">
              <a:latin typeface="Times New Roman" panose="02020603050405020304" pitchFamily="18" charset="0"/>
              <a:cs typeface="Times New Roman" panose="02020603050405020304" pitchFamily="18" charset="0"/>
            </a:rPr>
            <a:t>bí</a:t>
          </a:r>
          <a:r>
            <a:rPr lang="en-US" sz="2000" b="0" i="0" dirty="0">
              <a:latin typeface="Times New Roman" panose="02020603050405020304" pitchFamily="18" charset="0"/>
              <a:cs typeface="Times New Roman" panose="02020603050405020304" pitchFamily="18" charset="0"/>
            </a:rPr>
            <a:t> </a:t>
          </a:r>
          <a:r>
            <a:rPr lang="en-US" sz="2000" b="0" i="0" dirty="0" err="1">
              <a:latin typeface="Times New Roman" panose="02020603050405020304" pitchFamily="18" charset="0"/>
              <a:cs typeface="Times New Roman" panose="02020603050405020304" pitchFamily="18" charset="0"/>
            </a:rPr>
            <a:t>mật</a:t>
          </a:r>
          <a:r>
            <a:rPr lang="en-US" sz="2000" b="0" i="0" dirty="0">
              <a:latin typeface="Times New Roman" panose="02020603050405020304" pitchFamily="18" charset="0"/>
              <a:cs typeface="Times New Roman" panose="02020603050405020304" pitchFamily="18" charset="0"/>
            </a:rPr>
            <a:t> </a:t>
          </a:r>
          <a:r>
            <a:rPr lang="en-US" sz="2000" b="0" i="0" dirty="0" err="1">
              <a:latin typeface="Times New Roman" panose="02020603050405020304" pitchFamily="18" charset="0"/>
              <a:cs typeface="Times New Roman" panose="02020603050405020304" pitchFamily="18" charset="0"/>
            </a:rPr>
            <a:t>kinh</a:t>
          </a:r>
          <a:r>
            <a:rPr lang="en-US" sz="2000" b="0" i="0" dirty="0">
              <a:latin typeface="Times New Roman" panose="02020603050405020304" pitchFamily="18" charset="0"/>
              <a:cs typeface="Times New Roman" panose="02020603050405020304" pitchFamily="18" charset="0"/>
            </a:rPr>
            <a:t> </a:t>
          </a:r>
          <a:r>
            <a:rPr lang="en-US" sz="2000" b="0" i="0" dirty="0" err="1">
              <a:latin typeface="Times New Roman" panose="02020603050405020304" pitchFamily="18" charset="0"/>
              <a:cs typeface="Times New Roman" panose="02020603050405020304" pitchFamily="18" charset="0"/>
            </a:rPr>
            <a:t>doanh</a:t>
          </a:r>
          <a:endParaRPr lang="vi-VN" sz="2000" b="1" dirty="0">
            <a:latin typeface="Times New Roman" panose="02020603050405020304" pitchFamily="18" charset="0"/>
            <a:cs typeface="Times New Roman" panose="02020603050405020304" pitchFamily="18" charset="0"/>
          </a:endParaRPr>
        </a:p>
      </dgm:t>
    </dgm:pt>
    <dgm:pt modelId="{2321C2C4-94C1-450F-8E52-E700D417A0C6}" type="parTrans" cxnId="{3E87DCDE-FC13-4B7A-9CFD-C71D2837BD3C}">
      <dgm:prSet/>
      <dgm:spPr/>
      <dgm:t>
        <a:bodyPr/>
        <a:lstStyle/>
        <a:p>
          <a:endParaRPr lang="vi-VN"/>
        </a:p>
      </dgm:t>
    </dgm:pt>
    <dgm:pt modelId="{2D1D665E-96A9-45F0-9084-BC3D63ACEC4D}" type="sibTrans" cxnId="{3E87DCDE-FC13-4B7A-9CFD-C71D2837BD3C}">
      <dgm:prSet/>
      <dgm:spPr/>
      <dgm:t>
        <a:bodyPr/>
        <a:lstStyle/>
        <a:p>
          <a:endParaRPr lang="vi-VN"/>
        </a:p>
      </dgm:t>
    </dgm:pt>
    <dgm:pt modelId="{78EB9066-3380-46E6-B512-DB14DC65A0F1}">
      <dgm:prSet phldrT="[Text]" custT="1"/>
      <dgm:spPr>
        <a:solidFill>
          <a:schemeClr val="accent4">
            <a:lumMod val="20000"/>
            <a:lumOff val="80000"/>
            <a:alpha val="90000"/>
          </a:schemeClr>
        </a:solidFill>
      </dgm:spPr>
      <dgm:t>
        <a:bodyPr/>
        <a:lstStyle/>
        <a:p>
          <a:pPr algn="just">
            <a:buFont typeface="+mj-lt"/>
            <a:buNone/>
          </a:pPr>
          <a:r>
            <a:rPr lang="en-US" sz="2000" b="0" i="0" dirty="0">
              <a:latin typeface="Times New Roman" panose="02020603050405020304" pitchFamily="18" charset="0"/>
              <a:cs typeface="Times New Roman" panose="02020603050405020304" pitchFamily="18" charset="0"/>
            </a:rPr>
            <a:t>3. </a:t>
          </a:r>
          <a:r>
            <a:rPr lang="vi-VN" sz="2000" b="0" i="0" dirty="0">
              <a:latin typeface="Times New Roman" panose="02020603050405020304" pitchFamily="18" charset="0"/>
              <a:cs typeface="Times New Roman" panose="02020603050405020304" pitchFamily="18" charset="0"/>
            </a:rPr>
            <a:t>Nội dung thông tin thuộc bí mật đời tư</a:t>
          </a:r>
          <a:r>
            <a:rPr lang="en-US" sz="2000" b="1" dirty="0">
              <a:latin typeface="Times New Roman" panose="02020603050405020304" pitchFamily="18" charset="0"/>
              <a:cs typeface="Times New Roman" panose="02020603050405020304" pitchFamily="18" charset="0"/>
            </a:rPr>
            <a:t>.</a:t>
          </a:r>
          <a:endParaRPr lang="vi-VN" sz="2000" b="1" dirty="0">
            <a:latin typeface="Times New Roman" panose="02020603050405020304" pitchFamily="18" charset="0"/>
            <a:cs typeface="Times New Roman" panose="02020603050405020304" pitchFamily="18" charset="0"/>
          </a:endParaRPr>
        </a:p>
      </dgm:t>
    </dgm:pt>
    <dgm:pt modelId="{6D0CED08-2C93-4D33-9DC4-386236D85807}" type="parTrans" cxnId="{276D7470-EA3C-4074-BDE0-8C2D304DC64C}">
      <dgm:prSet/>
      <dgm:spPr/>
      <dgm:t>
        <a:bodyPr/>
        <a:lstStyle/>
        <a:p>
          <a:endParaRPr lang="en-US"/>
        </a:p>
      </dgm:t>
    </dgm:pt>
    <dgm:pt modelId="{906DBD77-B277-4FED-912F-EDA43A85887C}" type="sibTrans" cxnId="{276D7470-EA3C-4074-BDE0-8C2D304DC64C}">
      <dgm:prSet/>
      <dgm:spPr/>
      <dgm:t>
        <a:bodyPr/>
        <a:lstStyle/>
        <a:p>
          <a:endParaRPr lang="en-US"/>
        </a:p>
      </dgm:t>
    </dgm:pt>
    <dgm:pt modelId="{5C2DE3BE-FAB7-434D-9952-A5454E5E0533}">
      <dgm:prSet phldrT="[Text]" custT="1"/>
      <dgm:spPr>
        <a:solidFill>
          <a:schemeClr val="accent4">
            <a:lumMod val="20000"/>
            <a:lumOff val="80000"/>
            <a:alpha val="90000"/>
          </a:schemeClr>
        </a:solidFill>
      </dgm:spPr>
      <dgm:t>
        <a:bodyPr/>
        <a:lstStyle/>
        <a:p>
          <a:pPr algn="just">
            <a:buFont typeface="+mj-lt"/>
            <a:buNone/>
          </a:pPr>
          <a:r>
            <a:rPr lang="en-US" sz="2000" b="0" i="0" dirty="0">
              <a:latin typeface="Times New Roman" panose="02020603050405020304" pitchFamily="18" charset="0"/>
              <a:cs typeface="Times New Roman" panose="02020603050405020304" pitchFamily="18" charset="0"/>
            </a:rPr>
            <a:t>5. </a:t>
          </a:r>
          <a:r>
            <a:rPr lang="vi-VN" sz="2000" b="0" i="0" dirty="0">
              <a:latin typeface="Times New Roman" panose="02020603050405020304" pitchFamily="18" charset="0"/>
              <a:cs typeface="Times New Roman" panose="02020603050405020304" pitchFamily="18" charset="0"/>
            </a:rPr>
            <a:t>Các yêu cầu giải trình sau 90 ngày, kể từ ngày cơ quan, tổ chức, cá nhân nhận được hoặc biết được quyết định, hành vi của cơ quan nhà nước tác động trực tiếp đến quyền, lợi ích hợp pháp của mình</a:t>
          </a:r>
          <a:endParaRPr lang="vi-VN" sz="2000" b="1" dirty="0">
            <a:latin typeface="Times New Roman" panose="02020603050405020304" pitchFamily="18" charset="0"/>
            <a:cs typeface="Times New Roman" panose="02020603050405020304" pitchFamily="18" charset="0"/>
          </a:endParaRPr>
        </a:p>
      </dgm:t>
    </dgm:pt>
    <dgm:pt modelId="{A5D238A7-9718-4555-8C67-1EDEA74951E4}" type="parTrans" cxnId="{219F7904-AD0B-47E4-9DAD-D7F603797268}">
      <dgm:prSet/>
      <dgm:spPr/>
      <dgm:t>
        <a:bodyPr/>
        <a:lstStyle/>
        <a:p>
          <a:endParaRPr lang="en-US"/>
        </a:p>
      </dgm:t>
    </dgm:pt>
    <dgm:pt modelId="{AAA06925-73A4-432F-A271-EE2484500D6F}" type="sibTrans" cxnId="{219F7904-AD0B-47E4-9DAD-D7F603797268}">
      <dgm:prSet/>
      <dgm:spPr/>
      <dgm:t>
        <a:bodyPr/>
        <a:lstStyle/>
        <a:p>
          <a:endParaRPr lang="en-US"/>
        </a:p>
      </dgm:t>
    </dgm:pt>
    <dgm:pt modelId="{3627FA51-BBAC-491F-8C37-5A59958C69FF}" type="pres">
      <dgm:prSet presAssocID="{8C73F743-ACE4-482E-B857-7077C20AE933}" presName="compositeShape" presStyleCnt="0">
        <dgm:presLayoutVars>
          <dgm:dir/>
          <dgm:resizeHandles/>
        </dgm:presLayoutVars>
      </dgm:prSet>
      <dgm:spPr/>
    </dgm:pt>
    <dgm:pt modelId="{2EBBB27B-CD73-4183-92D1-5414106F2B0C}" type="pres">
      <dgm:prSet presAssocID="{8C73F743-ACE4-482E-B857-7077C20AE933}" presName="pyramid" presStyleLbl="node1" presStyleIdx="0" presStyleCnt="1"/>
      <dgm:spPr/>
    </dgm:pt>
    <dgm:pt modelId="{A8805243-610F-4C03-9321-F30C11370D1D}" type="pres">
      <dgm:prSet presAssocID="{8C73F743-ACE4-482E-B857-7077C20AE933}" presName="theList" presStyleCnt="0"/>
      <dgm:spPr/>
    </dgm:pt>
    <dgm:pt modelId="{30EF9E7D-9E81-4FBE-A280-EADF2C4EBDCB}" type="pres">
      <dgm:prSet presAssocID="{FB2B9EC0-DD3A-4521-B936-66AB694A7164}" presName="aNode" presStyleLbl="fgAcc1" presStyleIdx="0" presStyleCnt="5" custScaleX="315818" custScaleY="68961" custLinFactY="-16353" custLinFactNeighborX="-16217" custLinFactNeighborY="-100000">
        <dgm:presLayoutVars>
          <dgm:bulletEnabled val="1"/>
        </dgm:presLayoutVars>
      </dgm:prSet>
      <dgm:spPr/>
      <dgm:t>
        <a:bodyPr/>
        <a:lstStyle/>
        <a:p>
          <a:endParaRPr lang="en-US"/>
        </a:p>
      </dgm:t>
    </dgm:pt>
    <dgm:pt modelId="{9725A5BB-90C0-47B9-8D29-C2E790B68E91}" type="pres">
      <dgm:prSet presAssocID="{FB2B9EC0-DD3A-4521-B936-66AB694A7164}" presName="aSpace" presStyleCnt="0"/>
      <dgm:spPr/>
    </dgm:pt>
    <dgm:pt modelId="{723D57FF-F9D8-4A1C-B0E4-2B45C925CAAC}" type="pres">
      <dgm:prSet presAssocID="{3CD5450C-90D0-4183-9677-C34AA15138FA}" presName="aNode" presStyleLbl="fgAcc1" presStyleIdx="1" presStyleCnt="5" custScaleX="316386" custLinFactNeighborX="-10520" custLinFactNeighborY="-99075">
        <dgm:presLayoutVars>
          <dgm:bulletEnabled val="1"/>
        </dgm:presLayoutVars>
      </dgm:prSet>
      <dgm:spPr/>
      <dgm:t>
        <a:bodyPr/>
        <a:lstStyle/>
        <a:p>
          <a:endParaRPr lang="en-US"/>
        </a:p>
      </dgm:t>
    </dgm:pt>
    <dgm:pt modelId="{8859677A-AAF9-4C3B-B173-5AFE3A7C7A6B}" type="pres">
      <dgm:prSet presAssocID="{3CD5450C-90D0-4183-9677-C34AA15138FA}" presName="aSpace" presStyleCnt="0"/>
      <dgm:spPr/>
    </dgm:pt>
    <dgm:pt modelId="{56DE3F29-4D8B-4F5D-848D-7666B2011A48}" type="pres">
      <dgm:prSet presAssocID="{78EB9066-3380-46E6-B512-DB14DC65A0F1}" presName="aNode" presStyleLbl="fgAcc1" presStyleIdx="2" presStyleCnt="5" custScaleX="319892" custScaleY="59232" custLinFactNeighborX="-5698" custLinFactNeighborY="-39613">
        <dgm:presLayoutVars>
          <dgm:bulletEnabled val="1"/>
        </dgm:presLayoutVars>
      </dgm:prSet>
      <dgm:spPr/>
      <dgm:t>
        <a:bodyPr/>
        <a:lstStyle/>
        <a:p>
          <a:endParaRPr lang="en-US"/>
        </a:p>
      </dgm:t>
    </dgm:pt>
    <dgm:pt modelId="{F15A4496-FAB9-4CDD-B778-D2FAD89B926D}" type="pres">
      <dgm:prSet presAssocID="{78EB9066-3380-46E6-B512-DB14DC65A0F1}" presName="aSpace" presStyleCnt="0"/>
      <dgm:spPr/>
    </dgm:pt>
    <dgm:pt modelId="{D81C76EF-9BC5-42B4-8837-4407620E5E6E}" type="pres">
      <dgm:prSet presAssocID="{4ED93BDF-729A-4C33-831E-AA985DAE0DE8}" presName="aNode" presStyleLbl="fgAcc1" presStyleIdx="3" presStyleCnt="5" custScaleX="317408" custScaleY="74892" custLinFactNeighborX="-7378" custLinFactNeighborY="-27661">
        <dgm:presLayoutVars>
          <dgm:bulletEnabled val="1"/>
        </dgm:presLayoutVars>
      </dgm:prSet>
      <dgm:spPr/>
      <dgm:t>
        <a:bodyPr/>
        <a:lstStyle/>
        <a:p>
          <a:endParaRPr lang="en-US"/>
        </a:p>
      </dgm:t>
    </dgm:pt>
    <dgm:pt modelId="{43D1CFF9-8B97-4B7A-B7F7-512ED1AFDEC6}" type="pres">
      <dgm:prSet presAssocID="{4ED93BDF-729A-4C33-831E-AA985DAE0DE8}" presName="aSpace" presStyleCnt="0"/>
      <dgm:spPr/>
    </dgm:pt>
    <dgm:pt modelId="{350466FB-4968-4E8D-A174-7DB182DBA2EC}" type="pres">
      <dgm:prSet presAssocID="{5C2DE3BE-FAB7-434D-9952-A5454E5E0533}" presName="aNode" presStyleLbl="fgAcc1" presStyleIdx="4" presStyleCnt="5" custScaleX="313756" custScaleY="125818" custLinFactY="1662" custLinFactNeighborX="-7451" custLinFactNeighborY="100000">
        <dgm:presLayoutVars>
          <dgm:bulletEnabled val="1"/>
        </dgm:presLayoutVars>
      </dgm:prSet>
      <dgm:spPr/>
      <dgm:t>
        <a:bodyPr/>
        <a:lstStyle/>
        <a:p>
          <a:endParaRPr lang="en-US"/>
        </a:p>
      </dgm:t>
    </dgm:pt>
    <dgm:pt modelId="{270A6879-67D2-41CF-B0F7-F5B0E3B9FB70}" type="pres">
      <dgm:prSet presAssocID="{5C2DE3BE-FAB7-434D-9952-A5454E5E0533}" presName="aSpace" presStyleCnt="0"/>
      <dgm:spPr/>
    </dgm:pt>
  </dgm:ptLst>
  <dgm:cxnLst>
    <dgm:cxn modelId="{A831765E-8EF3-4B1F-B19E-0AA5CF2BE97F}" type="presOf" srcId="{8C73F743-ACE4-482E-B857-7077C20AE933}" destId="{3627FA51-BBAC-491F-8C37-5A59958C69FF}" srcOrd="0" destOrd="0" presId="urn:microsoft.com/office/officeart/2005/8/layout/pyramid2"/>
    <dgm:cxn modelId="{276D7470-EA3C-4074-BDE0-8C2D304DC64C}" srcId="{8C73F743-ACE4-482E-B857-7077C20AE933}" destId="{78EB9066-3380-46E6-B512-DB14DC65A0F1}" srcOrd="2" destOrd="0" parTransId="{6D0CED08-2C93-4D33-9DC4-386236D85807}" sibTransId="{906DBD77-B277-4FED-912F-EDA43A85887C}"/>
    <dgm:cxn modelId="{219F7904-AD0B-47E4-9DAD-D7F603797268}" srcId="{8C73F743-ACE4-482E-B857-7077C20AE933}" destId="{5C2DE3BE-FAB7-434D-9952-A5454E5E0533}" srcOrd="4" destOrd="0" parTransId="{A5D238A7-9718-4555-8C67-1EDEA74951E4}" sibTransId="{AAA06925-73A4-432F-A271-EE2484500D6F}"/>
    <dgm:cxn modelId="{F1FB814A-2905-4EAF-B772-2252745800C6}" type="presOf" srcId="{4ED93BDF-729A-4C33-831E-AA985DAE0DE8}" destId="{D81C76EF-9BC5-42B4-8837-4407620E5E6E}" srcOrd="0" destOrd="0" presId="urn:microsoft.com/office/officeart/2005/8/layout/pyramid2"/>
    <dgm:cxn modelId="{42F85F85-8A5A-44BC-853C-2BBB4F596BDA}" type="presOf" srcId="{3CD5450C-90D0-4183-9677-C34AA15138FA}" destId="{723D57FF-F9D8-4A1C-B0E4-2B45C925CAAC}" srcOrd="0" destOrd="0" presId="urn:microsoft.com/office/officeart/2005/8/layout/pyramid2"/>
    <dgm:cxn modelId="{0D2E22E2-AF8E-4E68-9B1F-E7046DAD4728}" type="presOf" srcId="{78EB9066-3380-46E6-B512-DB14DC65A0F1}" destId="{56DE3F29-4D8B-4F5D-848D-7666B2011A48}" srcOrd="0" destOrd="0" presId="urn:microsoft.com/office/officeart/2005/8/layout/pyramid2"/>
    <dgm:cxn modelId="{1DE4F836-7B18-4279-A594-2E652A8CEAAC}" srcId="{8C73F743-ACE4-482E-B857-7077C20AE933}" destId="{3CD5450C-90D0-4183-9677-C34AA15138FA}" srcOrd="1" destOrd="0" parTransId="{E3B8DDA0-F13B-47CC-B232-52803E60EE72}" sibTransId="{0B345FC4-50CF-48B7-A32B-0C5E639B378D}"/>
    <dgm:cxn modelId="{D08CADE3-FB15-4237-B401-B8E18D9CF3B9}" type="presOf" srcId="{FB2B9EC0-DD3A-4521-B936-66AB694A7164}" destId="{30EF9E7D-9E81-4FBE-A280-EADF2C4EBDCB}" srcOrd="0" destOrd="0" presId="urn:microsoft.com/office/officeart/2005/8/layout/pyramid2"/>
    <dgm:cxn modelId="{16819214-E71C-4BA4-A5BF-2062A1651975}" type="presOf" srcId="{5C2DE3BE-FAB7-434D-9952-A5454E5E0533}" destId="{350466FB-4968-4E8D-A174-7DB182DBA2EC}" srcOrd="0" destOrd="0" presId="urn:microsoft.com/office/officeart/2005/8/layout/pyramid2"/>
    <dgm:cxn modelId="{75C86642-66CF-4774-A952-2AC577054C9B}" srcId="{8C73F743-ACE4-482E-B857-7077C20AE933}" destId="{FB2B9EC0-DD3A-4521-B936-66AB694A7164}" srcOrd="0" destOrd="0" parTransId="{595F1A8E-8D34-4A96-B91A-34B41D6A743E}" sibTransId="{90053FCA-8B74-4559-9650-B04BE9210FE6}"/>
    <dgm:cxn modelId="{3E87DCDE-FC13-4B7A-9CFD-C71D2837BD3C}" srcId="{8C73F743-ACE4-482E-B857-7077C20AE933}" destId="{4ED93BDF-729A-4C33-831E-AA985DAE0DE8}" srcOrd="3" destOrd="0" parTransId="{2321C2C4-94C1-450F-8E52-E700D417A0C6}" sibTransId="{2D1D665E-96A9-45F0-9084-BC3D63ACEC4D}"/>
    <dgm:cxn modelId="{5EC3CE56-3664-4BF2-8196-659D82652AE3}" type="presParOf" srcId="{3627FA51-BBAC-491F-8C37-5A59958C69FF}" destId="{2EBBB27B-CD73-4183-92D1-5414106F2B0C}" srcOrd="0" destOrd="0" presId="urn:microsoft.com/office/officeart/2005/8/layout/pyramid2"/>
    <dgm:cxn modelId="{94F5F3E3-9C4A-4D00-88BF-80202E885C51}" type="presParOf" srcId="{3627FA51-BBAC-491F-8C37-5A59958C69FF}" destId="{A8805243-610F-4C03-9321-F30C11370D1D}" srcOrd="1" destOrd="0" presId="urn:microsoft.com/office/officeart/2005/8/layout/pyramid2"/>
    <dgm:cxn modelId="{700E357F-60DD-4667-AF32-7AA7B41DC205}" type="presParOf" srcId="{A8805243-610F-4C03-9321-F30C11370D1D}" destId="{30EF9E7D-9E81-4FBE-A280-EADF2C4EBDCB}" srcOrd="0" destOrd="0" presId="urn:microsoft.com/office/officeart/2005/8/layout/pyramid2"/>
    <dgm:cxn modelId="{2BDF6954-51A7-4F50-87C1-F80C1D40E2FF}" type="presParOf" srcId="{A8805243-610F-4C03-9321-F30C11370D1D}" destId="{9725A5BB-90C0-47B9-8D29-C2E790B68E91}" srcOrd="1" destOrd="0" presId="urn:microsoft.com/office/officeart/2005/8/layout/pyramid2"/>
    <dgm:cxn modelId="{F30F4E21-41B3-4206-A479-A4A842DE9D3B}" type="presParOf" srcId="{A8805243-610F-4C03-9321-F30C11370D1D}" destId="{723D57FF-F9D8-4A1C-B0E4-2B45C925CAAC}" srcOrd="2" destOrd="0" presId="urn:microsoft.com/office/officeart/2005/8/layout/pyramid2"/>
    <dgm:cxn modelId="{410A5AB9-74AD-4F0F-8780-23A550C5D65E}" type="presParOf" srcId="{A8805243-610F-4C03-9321-F30C11370D1D}" destId="{8859677A-AAF9-4C3B-B173-5AFE3A7C7A6B}" srcOrd="3" destOrd="0" presId="urn:microsoft.com/office/officeart/2005/8/layout/pyramid2"/>
    <dgm:cxn modelId="{DF5F579C-8C64-4481-9953-CB914E5C7454}" type="presParOf" srcId="{A8805243-610F-4C03-9321-F30C11370D1D}" destId="{56DE3F29-4D8B-4F5D-848D-7666B2011A48}" srcOrd="4" destOrd="0" presId="urn:microsoft.com/office/officeart/2005/8/layout/pyramid2"/>
    <dgm:cxn modelId="{6D330524-7AB8-4952-AB18-CDDA933ADCE8}" type="presParOf" srcId="{A8805243-610F-4C03-9321-F30C11370D1D}" destId="{F15A4496-FAB9-4CDD-B778-D2FAD89B926D}" srcOrd="5" destOrd="0" presId="urn:microsoft.com/office/officeart/2005/8/layout/pyramid2"/>
    <dgm:cxn modelId="{FF646E30-FB13-4F08-94E5-403269D3225C}" type="presParOf" srcId="{A8805243-610F-4C03-9321-F30C11370D1D}" destId="{D81C76EF-9BC5-42B4-8837-4407620E5E6E}" srcOrd="6" destOrd="0" presId="urn:microsoft.com/office/officeart/2005/8/layout/pyramid2"/>
    <dgm:cxn modelId="{349718C0-C312-425A-8219-3E01E974218C}" type="presParOf" srcId="{A8805243-610F-4C03-9321-F30C11370D1D}" destId="{43D1CFF9-8B97-4B7A-B7F7-512ED1AFDEC6}" srcOrd="7" destOrd="0" presId="urn:microsoft.com/office/officeart/2005/8/layout/pyramid2"/>
    <dgm:cxn modelId="{86CDB67C-CD42-48A4-BCE4-FDC0432551C5}" type="presParOf" srcId="{A8805243-610F-4C03-9321-F30C11370D1D}" destId="{350466FB-4968-4E8D-A174-7DB182DBA2EC}" srcOrd="8" destOrd="0" presId="urn:microsoft.com/office/officeart/2005/8/layout/pyramid2"/>
    <dgm:cxn modelId="{CB256F29-B96B-4C1D-B0F9-B724AC626F7D}" type="presParOf" srcId="{A8805243-610F-4C03-9321-F30C11370D1D}" destId="{270A6879-67D2-41CF-B0F7-F5B0E3B9FB70}"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7E5B07-B98D-4E9A-81F4-25284725D336}"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vi-VN"/>
        </a:p>
      </dgm:t>
    </dgm:pt>
    <dgm:pt modelId="{3BD4AAE5-2E9E-44DF-8013-BE2D514CAAFE}">
      <dgm:prSet phldrT="[Text]"/>
      <dgm:spPr/>
      <dgm:t>
        <a:bodyPr/>
        <a:lstStyle/>
        <a:p>
          <a:pPr algn="just"/>
          <a:r>
            <a:rPr lang="vi-VN" b="0" i="0" dirty="0"/>
            <a:t>Tạm đình chỉ việc giải trình khi cá nhân có yêu cầu giải trình đã chết mà chưa có người kế thừa quyền, nghĩa vụ trong vụ việc yêu cầu giải trình; cơ quan, tổ chức bị chia tách, sáp nhập, giải thể mà chưa có cá nhân, tổ chức kế thừa quyền, nghĩa vụ trong vụ việc yêu cầu giải trình.</a:t>
          </a:r>
        </a:p>
        <a:p>
          <a:pPr algn="just"/>
          <a:r>
            <a:rPr lang="vi-VN" b="0" i="0" dirty="0"/>
            <a:t>Người giải trình tiếp tục thực hiện việc giải trình khi lý do của việc tạm đình chỉ không còn.</a:t>
          </a:r>
          <a:endParaRPr lang="vi-VN" dirty="0"/>
        </a:p>
      </dgm:t>
    </dgm:pt>
    <dgm:pt modelId="{C1EFB0FE-74F5-4867-B41F-656643927B26}" type="parTrans" cxnId="{D61F02DB-5105-4A5F-AE83-C44D3375EFF2}">
      <dgm:prSet/>
      <dgm:spPr/>
      <dgm:t>
        <a:bodyPr/>
        <a:lstStyle/>
        <a:p>
          <a:endParaRPr lang="vi-VN"/>
        </a:p>
      </dgm:t>
    </dgm:pt>
    <dgm:pt modelId="{88548D52-9E51-47A2-8B81-CBA8289749DB}" type="sibTrans" cxnId="{D61F02DB-5105-4A5F-AE83-C44D3375EFF2}">
      <dgm:prSet/>
      <dgm:spPr/>
      <dgm:t>
        <a:bodyPr/>
        <a:lstStyle/>
        <a:p>
          <a:endParaRPr lang="vi-VN"/>
        </a:p>
      </dgm:t>
    </dgm:pt>
    <dgm:pt modelId="{E39349AB-70F7-424B-A0E5-B9B85EB1E239}">
      <dgm:prSet phldrT="[Text]"/>
      <dgm:spPr/>
      <dgm:t>
        <a:bodyPr/>
        <a:lstStyle/>
        <a:p>
          <a:pPr algn="just"/>
          <a:r>
            <a:rPr lang="vi-VN" b="0" i="0" dirty="0"/>
            <a:t>Đình chỉ việc thực hiện giải trình khi người yêu cầu giải trình rút yêu cầu giải trình</a:t>
          </a:r>
          <a:r>
            <a:rPr lang="en-US" dirty="0"/>
            <a:t>.</a:t>
          </a:r>
          <a:endParaRPr lang="vi-VN" dirty="0"/>
        </a:p>
      </dgm:t>
    </dgm:pt>
    <dgm:pt modelId="{685A66A0-4BE6-4FC0-896E-CDEBEABA4BCD}" type="parTrans" cxnId="{C31D5625-5437-4A48-93AB-C827888EB665}">
      <dgm:prSet/>
      <dgm:spPr/>
      <dgm:t>
        <a:bodyPr/>
        <a:lstStyle/>
        <a:p>
          <a:endParaRPr lang="vi-VN"/>
        </a:p>
      </dgm:t>
    </dgm:pt>
    <dgm:pt modelId="{4C50BEB2-A2D5-4EB0-888A-D9363C8A95E0}" type="sibTrans" cxnId="{C31D5625-5437-4A48-93AB-C827888EB665}">
      <dgm:prSet/>
      <dgm:spPr/>
      <dgm:t>
        <a:bodyPr/>
        <a:lstStyle/>
        <a:p>
          <a:endParaRPr lang="vi-VN"/>
        </a:p>
      </dgm:t>
    </dgm:pt>
    <dgm:pt modelId="{6765E621-F55F-4783-9C0F-7509941CC268}" type="pres">
      <dgm:prSet presAssocID="{597E5B07-B98D-4E9A-81F4-25284725D336}" presName="Name0" presStyleCnt="0">
        <dgm:presLayoutVars>
          <dgm:chMax val="7"/>
          <dgm:chPref val="7"/>
          <dgm:dir/>
        </dgm:presLayoutVars>
      </dgm:prSet>
      <dgm:spPr/>
      <dgm:t>
        <a:bodyPr/>
        <a:lstStyle/>
        <a:p>
          <a:endParaRPr lang="en-US"/>
        </a:p>
      </dgm:t>
    </dgm:pt>
    <dgm:pt modelId="{5D8336E0-726D-4160-8D7F-23622E489D3C}" type="pres">
      <dgm:prSet presAssocID="{597E5B07-B98D-4E9A-81F4-25284725D336}" presName="Name1" presStyleCnt="0"/>
      <dgm:spPr/>
    </dgm:pt>
    <dgm:pt modelId="{245931B8-2771-4B0D-9756-AD6287FB111C}" type="pres">
      <dgm:prSet presAssocID="{597E5B07-B98D-4E9A-81F4-25284725D336}" presName="cycle" presStyleCnt="0"/>
      <dgm:spPr/>
    </dgm:pt>
    <dgm:pt modelId="{88F21181-6E9A-49F8-A9B4-EA6085EDA87F}" type="pres">
      <dgm:prSet presAssocID="{597E5B07-B98D-4E9A-81F4-25284725D336}" presName="srcNode" presStyleLbl="node1" presStyleIdx="0" presStyleCnt="2"/>
      <dgm:spPr/>
    </dgm:pt>
    <dgm:pt modelId="{FA6D0524-CDA8-493C-ADF8-51C4C87F0B77}" type="pres">
      <dgm:prSet presAssocID="{597E5B07-B98D-4E9A-81F4-25284725D336}" presName="conn" presStyleLbl="parChTrans1D2" presStyleIdx="0" presStyleCnt="1"/>
      <dgm:spPr/>
      <dgm:t>
        <a:bodyPr/>
        <a:lstStyle/>
        <a:p>
          <a:endParaRPr lang="en-US"/>
        </a:p>
      </dgm:t>
    </dgm:pt>
    <dgm:pt modelId="{B7C8F8C4-ED27-45C6-8C5D-1B5C8E2C5E79}" type="pres">
      <dgm:prSet presAssocID="{597E5B07-B98D-4E9A-81F4-25284725D336}" presName="extraNode" presStyleLbl="node1" presStyleIdx="0" presStyleCnt="2"/>
      <dgm:spPr/>
    </dgm:pt>
    <dgm:pt modelId="{4C9F59B8-0DD8-42C5-A942-00E2DB01E130}" type="pres">
      <dgm:prSet presAssocID="{597E5B07-B98D-4E9A-81F4-25284725D336}" presName="dstNode" presStyleLbl="node1" presStyleIdx="0" presStyleCnt="2"/>
      <dgm:spPr/>
    </dgm:pt>
    <dgm:pt modelId="{D6D92933-3CC9-44D5-9D79-CDAF0E6417F3}" type="pres">
      <dgm:prSet presAssocID="{3BD4AAE5-2E9E-44DF-8013-BE2D514CAAFE}" presName="text_1" presStyleLbl="node1" presStyleIdx="0" presStyleCnt="2" custScaleY="139322">
        <dgm:presLayoutVars>
          <dgm:bulletEnabled val="1"/>
        </dgm:presLayoutVars>
      </dgm:prSet>
      <dgm:spPr/>
      <dgm:t>
        <a:bodyPr/>
        <a:lstStyle/>
        <a:p>
          <a:endParaRPr lang="en-US"/>
        </a:p>
      </dgm:t>
    </dgm:pt>
    <dgm:pt modelId="{F5DAEAFA-999E-43A8-86B4-01E3861C0A25}" type="pres">
      <dgm:prSet presAssocID="{3BD4AAE5-2E9E-44DF-8013-BE2D514CAAFE}" presName="accent_1" presStyleCnt="0"/>
      <dgm:spPr/>
    </dgm:pt>
    <dgm:pt modelId="{BDA3DD1D-B3D9-4E7D-99C9-82E10410535C}" type="pres">
      <dgm:prSet presAssocID="{3BD4AAE5-2E9E-44DF-8013-BE2D514CAAFE}" presName="accentRepeatNode" presStyleLbl="solidFgAcc1" presStyleIdx="0" presStyleCnt="2"/>
      <dgm:spPr/>
    </dgm:pt>
    <dgm:pt modelId="{7612825A-C1A7-4A82-AC4A-13019DBAED15}" type="pres">
      <dgm:prSet presAssocID="{E39349AB-70F7-424B-A0E5-B9B85EB1E239}" presName="text_2" presStyleLbl="node1" presStyleIdx="1" presStyleCnt="2">
        <dgm:presLayoutVars>
          <dgm:bulletEnabled val="1"/>
        </dgm:presLayoutVars>
      </dgm:prSet>
      <dgm:spPr/>
      <dgm:t>
        <a:bodyPr/>
        <a:lstStyle/>
        <a:p>
          <a:endParaRPr lang="en-US"/>
        </a:p>
      </dgm:t>
    </dgm:pt>
    <dgm:pt modelId="{D4BD3F89-FBE4-4FC6-8F89-8F9D6DBE449C}" type="pres">
      <dgm:prSet presAssocID="{E39349AB-70F7-424B-A0E5-B9B85EB1E239}" presName="accent_2" presStyleCnt="0"/>
      <dgm:spPr/>
    </dgm:pt>
    <dgm:pt modelId="{5550C87A-63D1-4CFC-B68F-3DB88F7A3270}" type="pres">
      <dgm:prSet presAssocID="{E39349AB-70F7-424B-A0E5-B9B85EB1E239}" presName="accentRepeatNode" presStyleLbl="solidFgAcc1" presStyleIdx="1" presStyleCnt="2"/>
      <dgm:spPr/>
    </dgm:pt>
  </dgm:ptLst>
  <dgm:cxnLst>
    <dgm:cxn modelId="{0E31C82F-DAAD-40C4-9C1D-DC84FE1831BF}" type="presOf" srcId="{E39349AB-70F7-424B-A0E5-B9B85EB1E239}" destId="{7612825A-C1A7-4A82-AC4A-13019DBAED15}" srcOrd="0" destOrd="0" presId="urn:microsoft.com/office/officeart/2008/layout/VerticalCurvedList"/>
    <dgm:cxn modelId="{0DA3B125-0CFB-41DD-878E-7AB1C17E7FB0}" type="presOf" srcId="{597E5B07-B98D-4E9A-81F4-25284725D336}" destId="{6765E621-F55F-4783-9C0F-7509941CC268}" srcOrd="0" destOrd="0" presId="urn:microsoft.com/office/officeart/2008/layout/VerticalCurvedList"/>
    <dgm:cxn modelId="{D61F02DB-5105-4A5F-AE83-C44D3375EFF2}" srcId="{597E5B07-B98D-4E9A-81F4-25284725D336}" destId="{3BD4AAE5-2E9E-44DF-8013-BE2D514CAAFE}" srcOrd="0" destOrd="0" parTransId="{C1EFB0FE-74F5-4867-B41F-656643927B26}" sibTransId="{88548D52-9E51-47A2-8B81-CBA8289749DB}"/>
    <dgm:cxn modelId="{1A7FD987-728C-4797-96A4-61D812E174A8}" type="presOf" srcId="{3BD4AAE5-2E9E-44DF-8013-BE2D514CAAFE}" destId="{D6D92933-3CC9-44D5-9D79-CDAF0E6417F3}" srcOrd="0" destOrd="0" presId="urn:microsoft.com/office/officeart/2008/layout/VerticalCurvedList"/>
    <dgm:cxn modelId="{23091B2A-506E-4A5F-810A-A3874C4F048B}" type="presOf" srcId="{88548D52-9E51-47A2-8B81-CBA8289749DB}" destId="{FA6D0524-CDA8-493C-ADF8-51C4C87F0B77}" srcOrd="0" destOrd="0" presId="urn:microsoft.com/office/officeart/2008/layout/VerticalCurvedList"/>
    <dgm:cxn modelId="{C31D5625-5437-4A48-93AB-C827888EB665}" srcId="{597E5B07-B98D-4E9A-81F4-25284725D336}" destId="{E39349AB-70F7-424B-A0E5-B9B85EB1E239}" srcOrd="1" destOrd="0" parTransId="{685A66A0-4BE6-4FC0-896E-CDEBEABA4BCD}" sibTransId="{4C50BEB2-A2D5-4EB0-888A-D9363C8A95E0}"/>
    <dgm:cxn modelId="{265850EE-DFBA-473F-AC25-AF28B5E7E08F}" type="presParOf" srcId="{6765E621-F55F-4783-9C0F-7509941CC268}" destId="{5D8336E0-726D-4160-8D7F-23622E489D3C}" srcOrd="0" destOrd="0" presId="urn:microsoft.com/office/officeart/2008/layout/VerticalCurvedList"/>
    <dgm:cxn modelId="{A4282813-BE47-4827-8E81-F5EB99F3FAEE}" type="presParOf" srcId="{5D8336E0-726D-4160-8D7F-23622E489D3C}" destId="{245931B8-2771-4B0D-9756-AD6287FB111C}" srcOrd="0" destOrd="0" presId="urn:microsoft.com/office/officeart/2008/layout/VerticalCurvedList"/>
    <dgm:cxn modelId="{C2A1FA62-1374-4891-9A35-697079C646F1}" type="presParOf" srcId="{245931B8-2771-4B0D-9756-AD6287FB111C}" destId="{88F21181-6E9A-49F8-A9B4-EA6085EDA87F}" srcOrd="0" destOrd="0" presId="urn:microsoft.com/office/officeart/2008/layout/VerticalCurvedList"/>
    <dgm:cxn modelId="{0D17DDCD-6BAB-4972-B89C-25FE029C2001}" type="presParOf" srcId="{245931B8-2771-4B0D-9756-AD6287FB111C}" destId="{FA6D0524-CDA8-493C-ADF8-51C4C87F0B77}" srcOrd="1" destOrd="0" presId="urn:microsoft.com/office/officeart/2008/layout/VerticalCurvedList"/>
    <dgm:cxn modelId="{907F7B57-AD79-4A8A-88F3-CF1D65396398}" type="presParOf" srcId="{245931B8-2771-4B0D-9756-AD6287FB111C}" destId="{B7C8F8C4-ED27-45C6-8C5D-1B5C8E2C5E79}" srcOrd="2" destOrd="0" presId="urn:microsoft.com/office/officeart/2008/layout/VerticalCurvedList"/>
    <dgm:cxn modelId="{0F3E4E5B-0A77-431A-BBAC-141380A32813}" type="presParOf" srcId="{245931B8-2771-4B0D-9756-AD6287FB111C}" destId="{4C9F59B8-0DD8-42C5-A942-00E2DB01E130}" srcOrd="3" destOrd="0" presId="urn:microsoft.com/office/officeart/2008/layout/VerticalCurvedList"/>
    <dgm:cxn modelId="{A71A4498-3A4C-4123-BE32-713D3731E541}" type="presParOf" srcId="{5D8336E0-726D-4160-8D7F-23622E489D3C}" destId="{D6D92933-3CC9-44D5-9D79-CDAF0E6417F3}" srcOrd="1" destOrd="0" presId="urn:microsoft.com/office/officeart/2008/layout/VerticalCurvedList"/>
    <dgm:cxn modelId="{74AFB845-A03E-410E-A3F8-E212F9746886}" type="presParOf" srcId="{5D8336E0-726D-4160-8D7F-23622E489D3C}" destId="{F5DAEAFA-999E-43A8-86B4-01E3861C0A25}" srcOrd="2" destOrd="0" presId="urn:microsoft.com/office/officeart/2008/layout/VerticalCurvedList"/>
    <dgm:cxn modelId="{9B619766-D325-4AAE-B12F-AD2E546FF5A2}" type="presParOf" srcId="{F5DAEAFA-999E-43A8-86B4-01E3861C0A25}" destId="{BDA3DD1D-B3D9-4E7D-99C9-82E10410535C}" srcOrd="0" destOrd="0" presId="urn:microsoft.com/office/officeart/2008/layout/VerticalCurvedList"/>
    <dgm:cxn modelId="{42A14423-61D4-45DF-9513-3F44F7F5ABD2}" type="presParOf" srcId="{5D8336E0-726D-4160-8D7F-23622E489D3C}" destId="{7612825A-C1A7-4A82-AC4A-13019DBAED15}" srcOrd="3" destOrd="0" presId="urn:microsoft.com/office/officeart/2008/layout/VerticalCurvedList"/>
    <dgm:cxn modelId="{7698BA59-0561-462D-9937-350C00BCD661}" type="presParOf" srcId="{5D8336E0-726D-4160-8D7F-23622E489D3C}" destId="{D4BD3F89-FBE4-4FC6-8F89-8F9D6DBE449C}" srcOrd="4" destOrd="0" presId="urn:microsoft.com/office/officeart/2008/layout/VerticalCurvedList"/>
    <dgm:cxn modelId="{66A15D21-E3A4-4513-A430-B56CA0BBD853}" type="presParOf" srcId="{D4BD3F89-FBE4-4FC6-8F89-8F9D6DBE449C}" destId="{5550C87A-63D1-4CFC-B68F-3DB88F7A327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3B9C84-4D02-41F7-8C94-53868361FAC3}" type="doc">
      <dgm:prSet loTypeId="urn:microsoft.com/office/officeart/2005/8/layout/list1" loCatId="list" qsTypeId="urn:microsoft.com/office/officeart/2005/8/quickstyle/3d1" qsCatId="3D" csTypeId="urn:microsoft.com/office/officeart/2005/8/colors/colorful4" csCatId="colorful" phldr="1"/>
      <dgm:spPr/>
      <dgm:t>
        <a:bodyPr/>
        <a:lstStyle/>
        <a:p>
          <a:endParaRPr lang="vi-VN"/>
        </a:p>
      </dgm:t>
    </dgm:pt>
    <dgm:pt modelId="{4C7945FF-4AAC-4241-977D-68B371EEBBE3}">
      <dgm:prSet phldrT="[Text]" custT="1"/>
      <dgm:spPr/>
      <dgm:t>
        <a:bodyPr/>
        <a:lstStyle/>
        <a:p>
          <a:pPr algn="just"/>
          <a:r>
            <a:rPr lang="en-US" sz="2800" b="1" dirty="0" err="1">
              <a:latin typeface="Times New Roman" panose="02020603050405020304" pitchFamily="18" charset="0"/>
              <a:cs typeface="Times New Roman" panose="02020603050405020304" pitchFamily="18" charset="0"/>
            </a:rPr>
            <a:t>Điề</a:t>
          </a:r>
          <a:r>
            <a:rPr lang="en-US" sz="2800" b="1" i="0" u="none" dirty="0" err="1">
              <a:latin typeface="Times New Roman" panose="02020603050405020304" pitchFamily="18" charset="0"/>
              <a:cs typeface="Times New Roman" panose="02020603050405020304" pitchFamily="18" charset="0"/>
            </a:rPr>
            <a:t>u</a:t>
          </a:r>
          <a:r>
            <a:rPr lang="en-US" sz="2800" b="1" i="0" u="none" dirty="0">
              <a:latin typeface="Times New Roman" panose="02020603050405020304" pitchFamily="18" charset="0"/>
              <a:cs typeface="Times New Roman" panose="02020603050405020304" pitchFamily="18" charset="0"/>
            </a:rPr>
            <a:t> 20: T</a:t>
          </a:r>
          <a:r>
            <a:rPr lang="vi-VN" sz="2800" b="1" i="0" u="none" dirty="0">
              <a:latin typeface="Times New Roman" panose="02020603050405020304" pitchFamily="18" charset="0"/>
              <a:cs typeface="Times New Roman" panose="02020603050405020304" pitchFamily="18" charset="0"/>
            </a:rPr>
            <a:t>rách nhiệm của người đứng đầu cơ quan nhà nước trong tổ chức thực hiện trách nhiệm giải trình</a:t>
          </a:r>
          <a:endParaRPr lang="vi-VN" sz="2800" b="1" dirty="0">
            <a:latin typeface="Times New Roman" panose="02020603050405020304" pitchFamily="18" charset="0"/>
            <a:cs typeface="Times New Roman" panose="02020603050405020304" pitchFamily="18" charset="0"/>
          </a:endParaRPr>
        </a:p>
      </dgm:t>
    </dgm:pt>
    <dgm:pt modelId="{6F20DB38-422F-490F-B73B-65FC65C72B3F}" type="parTrans" cxnId="{D8B8B35F-4466-47F8-BEE5-5858E59920D0}">
      <dgm:prSet/>
      <dgm:spPr/>
      <dgm:t>
        <a:bodyPr/>
        <a:lstStyle/>
        <a:p>
          <a:endParaRPr lang="vi-VN"/>
        </a:p>
      </dgm:t>
    </dgm:pt>
    <dgm:pt modelId="{0F6E3BCC-8C2A-4681-8D86-F85F08498464}" type="sibTrans" cxnId="{D8B8B35F-4466-47F8-BEE5-5858E59920D0}">
      <dgm:prSet/>
      <dgm:spPr/>
      <dgm:t>
        <a:bodyPr/>
        <a:lstStyle/>
        <a:p>
          <a:endParaRPr lang="vi-VN"/>
        </a:p>
      </dgm:t>
    </dgm:pt>
    <dgm:pt modelId="{9CCAAEF9-3043-4E1F-8902-222E7B4B849C}">
      <dgm:prSet phldrT="[Text]" custT="1"/>
      <dgm:spPr/>
      <dgm:t>
        <a:bodyPr/>
        <a:lstStyle/>
        <a:p>
          <a:pPr algn="just"/>
          <a:r>
            <a:rPr lang="vi-VN" sz="2800" b="1" i="0" u="none" dirty="0">
              <a:latin typeface="Times New Roman" panose="02020603050405020304" pitchFamily="18" charset="0"/>
              <a:cs typeface="Times New Roman" panose="02020603050405020304" pitchFamily="18" charset="0"/>
            </a:rPr>
            <a:t>Điều 17</a:t>
          </a:r>
          <a:r>
            <a:rPr lang="en-US" sz="2800" b="1" i="0" u="none" dirty="0">
              <a:latin typeface="Times New Roman" panose="02020603050405020304" pitchFamily="18" charset="0"/>
              <a:cs typeface="Times New Roman" panose="02020603050405020304" pitchFamily="18" charset="0"/>
            </a:rPr>
            <a:t>:</a:t>
          </a:r>
          <a:r>
            <a:rPr lang="vi-VN" sz="2800" b="1" i="0" u="none" dirty="0">
              <a:latin typeface="Times New Roman" panose="02020603050405020304" pitchFamily="18" charset="0"/>
              <a:cs typeface="Times New Roman" panose="02020603050405020304" pitchFamily="18" charset="0"/>
            </a:rPr>
            <a:t> Thanh tra, kiểm tra việc thực hiện trách nhiệm giải trình</a:t>
          </a:r>
          <a:r>
            <a:rPr lang="en-US" sz="2800" dirty="0">
              <a:latin typeface="Times New Roman" panose="02020603050405020304" pitchFamily="18" charset="0"/>
              <a:cs typeface="Times New Roman" panose="02020603050405020304" pitchFamily="18" charset="0"/>
            </a:rPr>
            <a:t>.</a:t>
          </a:r>
          <a:endParaRPr lang="vi-VN" sz="2800" dirty="0">
            <a:latin typeface="Times New Roman" panose="02020603050405020304" pitchFamily="18" charset="0"/>
            <a:cs typeface="Times New Roman" panose="02020603050405020304" pitchFamily="18" charset="0"/>
          </a:endParaRPr>
        </a:p>
      </dgm:t>
    </dgm:pt>
    <dgm:pt modelId="{959B08CC-B29A-4320-8409-FD99078B92F2}" type="parTrans" cxnId="{A3A685F6-E1DE-4800-BC09-1CCBB7A44441}">
      <dgm:prSet/>
      <dgm:spPr/>
      <dgm:t>
        <a:bodyPr/>
        <a:lstStyle/>
        <a:p>
          <a:endParaRPr lang="vi-VN"/>
        </a:p>
      </dgm:t>
    </dgm:pt>
    <dgm:pt modelId="{FBC0F5B4-C485-4FE7-8016-7473F22AE203}" type="sibTrans" cxnId="{A3A685F6-E1DE-4800-BC09-1CCBB7A44441}">
      <dgm:prSet/>
      <dgm:spPr/>
      <dgm:t>
        <a:bodyPr/>
        <a:lstStyle/>
        <a:p>
          <a:endParaRPr lang="vi-VN"/>
        </a:p>
      </dgm:t>
    </dgm:pt>
    <dgm:pt modelId="{757586C9-01C6-4E5C-83E7-1217DE307845}">
      <dgm:prSet phldrT="[Text]" custT="1"/>
      <dgm:spPr/>
      <dgm:t>
        <a:bodyPr/>
        <a:lstStyle/>
        <a:p>
          <a:pPr algn="just"/>
          <a:r>
            <a:rPr lang="vi-VN" sz="2800" b="1" i="0" u="none" dirty="0">
              <a:latin typeface="Times New Roman" panose="02020603050405020304" pitchFamily="18" charset="0"/>
              <a:cs typeface="Times New Roman" panose="02020603050405020304" pitchFamily="18" charset="0"/>
            </a:rPr>
            <a:t>Điều 18</a:t>
          </a:r>
          <a:r>
            <a:rPr lang="en-US" sz="2800" b="1" i="0" u="none" dirty="0">
              <a:latin typeface="Times New Roman" panose="02020603050405020304" pitchFamily="18" charset="0"/>
              <a:cs typeface="Times New Roman" panose="02020603050405020304" pitchFamily="18" charset="0"/>
            </a:rPr>
            <a:t>:</a:t>
          </a:r>
          <a:r>
            <a:rPr lang="vi-VN" sz="2800" b="1" i="0" u="none" dirty="0">
              <a:latin typeface="Times New Roman" panose="02020603050405020304" pitchFamily="18" charset="0"/>
              <a:cs typeface="Times New Roman" panose="02020603050405020304" pitchFamily="18" charset="0"/>
            </a:rPr>
            <a:t> Xử lý vi phạm trong việc thực hiện các quy định về trách nhiệm giải trình</a:t>
          </a:r>
          <a:r>
            <a:rPr lang="en-US" sz="2800" dirty="0">
              <a:latin typeface="Times New Roman" panose="02020603050405020304" pitchFamily="18" charset="0"/>
              <a:cs typeface="Times New Roman" panose="02020603050405020304" pitchFamily="18" charset="0"/>
            </a:rPr>
            <a:t>.</a:t>
          </a:r>
          <a:endParaRPr lang="vi-VN" sz="3600" dirty="0">
            <a:latin typeface="Times New Roman" panose="02020603050405020304" pitchFamily="18" charset="0"/>
            <a:cs typeface="Times New Roman" panose="02020603050405020304" pitchFamily="18" charset="0"/>
          </a:endParaRPr>
        </a:p>
      </dgm:t>
    </dgm:pt>
    <dgm:pt modelId="{BB27252F-FDD7-47D2-B1B1-2894C9283BB6}" type="parTrans" cxnId="{A1C2DD83-891C-41D2-B49A-2E641660F0CA}">
      <dgm:prSet/>
      <dgm:spPr/>
      <dgm:t>
        <a:bodyPr/>
        <a:lstStyle/>
        <a:p>
          <a:endParaRPr lang="vi-VN"/>
        </a:p>
      </dgm:t>
    </dgm:pt>
    <dgm:pt modelId="{1F261567-66A4-4EEE-A031-0BFCC13C9A4B}" type="sibTrans" cxnId="{A1C2DD83-891C-41D2-B49A-2E641660F0CA}">
      <dgm:prSet/>
      <dgm:spPr/>
      <dgm:t>
        <a:bodyPr/>
        <a:lstStyle/>
        <a:p>
          <a:endParaRPr lang="vi-VN"/>
        </a:p>
      </dgm:t>
    </dgm:pt>
    <dgm:pt modelId="{71521D70-1157-48C4-AB81-4E2FF39552F8}">
      <dgm:prSet phldrT="[Text]" custT="1"/>
      <dgm:spPr/>
      <dgm:t>
        <a:bodyPr/>
        <a:lstStyle/>
        <a:p>
          <a:pPr algn="just"/>
          <a:r>
            <a:rPr lang="en-US" sz="2800" b="1" dirty="0" err="1">
              <a:latin typeface="Times New Roman" panose="02020603050405020304" pitchFamily="18" charset="0"/>
              <a:cs typeface="Times New Roman" panose="02020603050405020304" pitchFamily="18" charset="0"/>
            </a:rPr>
            <a:t>Điều</a:t>
          </a:r>
          <a:r>
            <a:rPr lang="en-US" sz="2800" b="1" dirty="0">
              <a:latin typeface="Times New Roman" panose="02020603050405020304" pitchFamily="18" charset="0"/>
              <a:cs typeface="Times New Roman" panose="02020603050405020304" pitchFamily="18" charset="0"/>
            </a:rPr>
            <a:t> 16: </a:t>
          </a:r>
          <a:r>
            <a:rPr lang="vi-VN" sz="2800" b="1" i="0" u="none" dirty="0">
              <a:latin typeface="Times New Roman" panose="02020603050405020304" pitchFamily="18" charset="0"/>
              <a:cs typeface="Times New Roman" panose="02020603050405020304" pitchFamily="18" charset="0"/>
            </a:rPr>
            <a:t>Trách nhiệm của người đứng đầu cơ quan nhà nước trong tổ chức thực hiện trách nhiệm giải trình</a:t>
          </a:r>
          <a:endParaRPr lang="vi-VN" sz="2800" dirty="0">
            <a:latin typeface="Times New Roman" panose="02020603050405020304" pitchFamily="18" charset="0"/>
            <a:cs typeface="Times New Roman" panose="02020603050405020304" pitchFamily="18" charset="0"/>
          </a:endParaRPr>
        </a:p>
      </dgm:t>
    </dgm:pt>
    <dgm:pt modelId="{70FFE69C-F80E-4535-B667-680347FD3937}" type="parTrans" cxnId="{6ADAB1C4-4D88-43A4-A675-B92A22010335}">
      <dgm:prSet/>
      <dgm:spPr/>
      <dgm:t>
        <a:bodyPr/>
        <a:lstStyle/>
        <a:p>
          <a:endParaRPr lang="en-US"/>
        </a:p>
      </dgm:t>
    </dgm:pt>
    <dgm:pt modelId="{91DA93E3-E823-443D-9FAD-12CF6AF08177}" type="sibTrans" cxnId="{6ADAB1C4-4D88-43A4-A675-B92A22010335}">
      <dgm:prSet/>
      <dgm:spPr/>
      <dgm:t>
        <a:bodyPr/>
        <a:lstStyle/>
        <a:p>
          <a:endParaRPr lang="en-US"/>
        </a:p>
      </dgm:t>
    </dgm:pt>
    <dgm:pt modelId="{D75143E5-E0A4-4512-99D0-5CFADD7CE308}" type="pres">
      <dgm:prSet presAssocID="{6C3B9C84-4D02-41F7-8C94-53868361FAC3}" presName="linear" presStyleCnt="0">
        <dgm:presLayoutVars>
          <dgm:dir/>
          <dgm:animLvl val="lvl"/>
          <dgm:resizeHandles val="exact"/>
        </dgm:presLayoutVars>
      </dgm:prSet>
      <dgm:spPr/>
      <dgm:t>
        <a:bodyPr/>
        <a:lstStyle/>
        <a:p>
          <a:endParaRPr lang="en-US"/>
        </a:p>
      </dgm:t>
    </dgm:pt>
    <dgm:pt modelId="{4C1971AB-3FC1-4D7B-B52C-EEAEB4430172}" type="pres">
      <dgm:prSet presAssocID="{4C7945FF-4AAC-4241-977D-68B371EEBBE3}" presName="parentLin" presStyleCnt="0"/>
      <dgm:spPr/>
    </dgm:pt>
    <dgm:pt modelId="{EFBD58F1-A03C-44D9-AAE1-2F0FEFA2559B}" type="pres">
      <dgm:prSet presAssocID="{4C7945FF-4AAC-4241-977D-68B371EEBBE3}" presName="parentLeftMargin" presStyleLbl="node1" presStyleIdx="0" presStyleCnt="4"/>
      <dgm:spPr/>
      <dgm:t>
        <a:bodyPr/>
        <a:lstStyle/>
        <a:p>
          <a:endParaRPr lang="en-US"/>
        </a:p>
      </dgm:t>
    </dgm:pt>
    <dgm:pt modelId="{7BC178D3-91DF-4852-AE45-8EFEF8EFB9D3}" type="pres">
      <dgm:prSet presAssocID="{4C7945FF-4AAC-4241-977D-68B371EEBBE3}" presName="parentText" presStyleLbl="node1" presStyleIdx="0" presStyleCnt="4" custScaleX="142857" custScaleY="66251" custLinFactY="100000" custLinFactNeighborX="-95872" custLinFactNeighborY="148361">
        <dgm:presLayoutVars>
          <dgm:chMax val="0"/>
          <dgm:bulletEnabled val="1"/>
        </dgm:presLayoutVars>
      </dgm:prSet>
      <dgm:spPr/>
      <dgm:t>
        <a:bodyPr/>
        <a:lstStyle/>
        <a:p>
          <a:endParaRPr lang="en-US"/>
        </a:p>
      </dgm:t>
    </dgm:pt>
    <dgm:pt modelId="{E4171E84-443F-49D4-B72B-8F30FAA8257C}" type="pres">
      <dgm:prSet presAssocID="{4C7945FF-4AAC-4241-977D-68B371EEBBE3}" presName="negativeSpace" presStyleCnt="0"/>
      <dgm:spPr/>
    </dgm:pt>
    <dgm:pt modelId="{84A06C79-78D9-4443-BF73-6F2766F7FA89}" type="pres">
      <dgm:prSet presAssocID="{4C7945FF-4AAC-4241-977D-68B371EEBBE3}" presName="childText" presStyleLbl="conFgAcc1" presStyleIdx="0" presStyleCnt="4" custScaleY="9246" custLinFactNeighborX="-618" custLinFactNeighborY="-80458">
        <dgm:presLayoutVars>
          <dgm:bulletEnabled val="1"/>
        </dgm:presLayoutVars>
      </dgm:prSet>
      <dgm:spPr/>
    </dgm:pt>
    <dgm:pt modelId="{DF4F36B0-B08B-40F6-AB7C-4517690C19A6}" type="pres">
      <dgm:prSet presAssocID="{0F6E3BCC-8C2A-4681-8D86-F85F08498464}" presName="spaceBetweenRectangles" presStyleCnt="0"/>
      <dgm:spPr/>
    </dgm:pt>
    <dgm:pt modelId="{A3660131-8FEF-449F-B447-CD171DCFF646}" type="pres">
      <dgm:prSet presAssocID="{9CCAAEF9-3043-4E1F-8902-222E7B4B849C}" presName="parentLin" presStyleCnt="0"/>
      <dgm:spPr/>
    </dgm:pt>
    <dgm:pt modelId="{BFDC1C30-0F07-4E31-806C-EF291039F46A}" type="pres">
      <dgm:prSet presAssocID="{9CCAAEF9-3043-4E1F-8902-222E7B4B849C}" presName="parentLeftMargin" presStyleLbl="node1" presStyleIdx="0" presStyleCnt="4"/>
      <dgm:spPr/>
      <dgm:t>
        <a:bodyPr/>
        <a:lstStyle/>
        <a:p>
          <a:endParaRPr lang="en-US"/>
        </a:p>
      </dgm:t>
    </dgm:pt>
    <dgm:pt modelId="{F677546A-6E6D-4852-9F92-1D1CF87B72CD}" type="pres">
      <dgm:prSet presAssocID="{9CCAAEF9-3043-4E1F-8902-222E7B4B849C}" presName="parentText" presStyleLbl="node1" presStyleIdx="1" presStyleCnt="4" custScaleX="148967" custScaleY="72420" custLinFactNeighborX="-92595" custLinFactNeighborY="47281">
        <dgm:presLayoutVars>
          <dgm:chMax val="0"/>
          <dgm:bulletEnabled val="1"/>
        </dgm:presLayoutVars>
      </dgm:prSet>
      <dgm:spPr/>
      <dgm:t>
        <a:bodyPr/>
        <a:lstStyle/>
        <a:p>
          <a:endParaRPr lang="en-US"/>
        </a:p>
      </dgm:t>
    </dgm:pt>
    <dgm:pt modelId="{465F0B62-BC75-4714-A058-93D6FCE6F046}" type="pres">
      <dgm:prSet presAssocID="{9CCAAEF9-3043-4E1F-8902-222E7B4B849C}" presName="negativeSpace" presStyleCnt="0"/>
      <dgm:spPr/>
    </dgm:pt>
    <dgm:pt modelId="{14389046-E050-4394-AFF2-5D8876444933}" type="pres">
      <dgm:prSet presAssocID="{9CCAAEF9-3043-4E1F-8902-222E7B4B849C}" presName="childText" presStyleLbl="conFgAcc1" presStyleIdx="1" presStyleCnt="4">
        <dgm:presLayoutVars>
          <dgm:bulletEnabled val="1"/>
        </dgm:presLayoutVars>
      </dgm:prSet>
      <dgm:spPr/>
    </dgm:pt>
    <dgm:pt modelId="{F1B68A94-F25D-430D-B526-CDA9A6450FDA}" type="pres">
      <dgm:prSet presAssocID="{FBC0F5B4-C485-4FE7-8016-7473F22AE203}" presName="spaceBetweenRectangles" presStyleCnt="0"/>
      <dgm:spPr/>
    </dgm:pt>
    <dgm:pt modelId="{5B870800-1523-4C55-BCEE-9AB07CA80E54}" type="pres">
      <dgm:prSet presAssocID="{757586C9-01C6-4E5C-83E7-1217DE307845}" presName="parentLin" presStyleCnt="0"/>
      <dgm:spPr/>
    </dgm:pt>
    <dgm:pt modelId="{54500F6C-9999-4AAD-B40B-446462144E9F}" type="pres">
      <dgm:prSet presAssocID="{757586C9-01C6-4E5C-83E7-1217DE307845}" presName="parentLeftMargin" presStyleLbl="node1" presStyleIdx="1" presStyleCnt="4"/>
      <dgm:spPr/>
      <dgm:t>
        <a:bodyPr/>
        <a:lstStyle/>
        <a:p>
          <a:endParaRPr lang="en-US"/>
        </a:p>
      </dgm:t>
    </dgm:pt>
    <dgm:pt modelId="{2C6B60B7-2B8C-4074-ABE3-4EFA9D462170}" type="pres">
      <dgm:prSet presAssocID="{757586C9-01C6-4E5C-83E7-1217DE307845}" presName="parentText" presStyleLbl="node1" presStyleIdx="2" presStyleCnt="4" custScaleX="140706" custScaleY="73209" custLinFactNeighborX="-93818" custLinFactNeighborY="188">
        <dgm:presLayoutVars>
          <dgm:chMax val="0"/>
          <dgm:bulletEnabled val="1"/>
        </dgm:presLayoutVars>
      </dgm:prSet>
      <dgm:spPr/>
      <dgm:t>
        <a:bodyPr/>
        <a:lstStyle/>
        <a:p>
          <a:endParaRPr lang="en-US"/>
        </a:p>
      </dgm:t>
    </dgm:pt>
    <dgm:pt modelId="{77BB444A-8B13-4C0D-A695-4EDB9EF7D116}" type="pres">
      <dgm:prSet presAssocID="{757586C9-01C6-4E5C-83E7-1217DE307845}" presName="negativeSpace" presStyleCnt="0"/>
      <dgm:spPr/>
    </dgm:pt>
    <dgm:pt modelId="{4B9B1D81-0C30-421E-B9E2-261BA4B75243}" type="pres">
      <dgm:prSet presAssocID="{757586C9-01C6-4E5C-83E7-1217DE307845}" presName="childText" presStyleLbl="conFgAcc1" presStyleIdx="2" presStyleCnt="4" custScaleX="82409" custScaleY="31648" custLinFactY="-238384" custLinFactNeighborX="12362" custLinFactNeighborY="-300000">
        <dgm:presLayoutVars>
          <dgm:bulletEnabled val="1"/>
        </dgm:presLayoutVars>
      </dgm:prSet>
      <dgm:spPr/>
    </dgm:pt>
    <dgm:pt modelId="{FFB8A2FE-4BB5-49E7-8135-9E611758DC67}" type="pres">
      <dgm:prSet presAssocID="{1F261567-66A4-4EEE-A031-0BFCC13C9A4B}" presName="spaceBetweenRectangles" presStyleCnt="0"/>
      <dgm:spPr/>
    </dgm:pt>
    <dgm:pt modelId="{FC5F7E31-6AC6-42CF-B264-D81A8740C346}" type="pres">
      <dgm:prSet presAssocID="{71521D70-1157-48C4-AB81-4E2FF39552F8}" presName="parentLin" presStyleCnt="0"/>
      <dgm:spPr/>
    </dgm:pt>
    <dgm:pt modelId="{8AB94D11-3423-4C8B-A53F-5E31358332D3}" type="pres">
      <dgm:prSet presAssocID="{71521D70-1157-48C4-AB81-4E2FF39552F8}" presName="parentLeftMargin" presStyleLbl="node1" presStyleIdx="2" presStyleCnt="4"/>
      <dgm:spPr/>
      <dgm:t>
        <a:bodyPr/>
        <a:lstStyle/>
        <a:p>
          <a:endParaRPr lang="en-US"/>
        </a:p>
      </dgm:t>
    </dgm:pt>
    <dgm:pt modelId="{69FFEEC0-23BD-411A-9195-CBF0F927170F}" type="pres">
      <dgm:prSet presAssocID="{71521D70-1157-48C4-AB81-4E2FF39552F8}" presName="parentText" presStyleLbl="node1" presStyleIdx="3" presStyleCnt="4" custScaleX="134703" custScaleY="82680" custLinFactY="-100000" custLinFactNeighborX="-90111" custLinFactNeighborY="-157308">
        <dgm:presLayoutVars>
          <dgm:chMax val="0"/>
          <dgm:bulletEnabled val="1"/>
        </dgm:presLayoutVars>
      </dgm:prSet>
      <dgm:spPr/>
      <dgm:t>
        <a:bodyPr/>
        <a:lstStyle/>
        <a:p>
          <a:endParaRPr lang="en-US"/>
        </a:p>
      </dgm:t>
    </dgm:pt>
    <dgm:pt modelId="{F9D1B38F-1C1C-4C84-A88D-118144F781A4}" type="pres">
      <dgm:prSet presAssocID="{71521D70-1157-48C4-AB81-4E2FF39552F8}" presName="negativeSpace" presStyleCnt="0"/>
      <dgm:spPr/>
    </dgm:pt>
    <dgm:pt modelId="{0F06E69A-15C1-4582-94E8-E6AC6F0DF7D1}" type="pres">
      <dgm:prSet presAssocID="{71521D70-1157-48C4-AB81-4E2FF39552F8}" presName="childText" presStyleLbl="conFgAcc1" presStyleIdx="3" presStyleCnt="4" custFlipVert="1" custScaleY="10968" custLinFactY="-217705" custLinFactNeighborX="-1113" custLinFactNeighborY="-300000">
        <dgm:presLayoutVars>
          <dgm:bulletEnabled val="1"/>
        </dgm:presLayoutVars>
      </dgm:prSet>
      <dgm:spPr/>
    </dgm:pt>
  </dgm:ptLst>
  <dgm:cxnLst>
    <dgm:cxn modelId="{2A947495-E245-4C63-9366-0A979A280A4A}" type="presOf" srcId="{757586C9-01C6-4E5C-83E7-1217DE307845}" destId="{54500F6C-9999-4AAD-B40B-446462144E9F}" srcOrd="0" destOrd="0" presId="urn:microsoft.com/office/officeart/2005/8/layout/list1"/>
    <dgm:cxn modelId="{DDB7292F-F216-4733-B474-C0F94F70AA78}" type="presOf" srcId="{9CCAAEF9-3043-4E1F-8902-222E7B4B849C}" destId="{BFDC1C30-0F07-4E31-806C-EF291039F46A}" srcOrd="0" destOrd="0" presId="urn:microsoft.com/office/officeart/2005/8/layout/list1"/>
    <dgm:cxn modelId="{9BA24C94-EAE4-416C-8E6A-55B2CF30D84E}" type="presOf" srcId="{9CCAAEF9-3043-4E1F-8902-222E7B4B849C}" destId="{F677546A-6E6D-4852-9F92-1D1CF87B72CD}" srcOrd="1" destOrd="0" presId="urn:microsoft.com/office/officeart/2005/8/layout/list1"/>
    <dgm:cxn modelId="{7F97F1AA-59E6-49D0-B1D1-63DAF55D83A3}" type="presOf" srcId="{6C3B9C84-4D02-41F7-8C94-53868361FAC3}" destId="{D75143E5-E0A4-4512-99D0-5CFADD7CE308}" srcOrd="0" destOrd="0" presId="urn:microsoft.com/office/officeart/2005/8/layout/list1"/>
    <dgm:cxn modelId="{8C982624-21A8-49F7-ABCC-0D849FB7A516}" type="presOf" srcId="{757586C9-01C6-4E5C-83E7-1217DE307845}" destId="{2C6B60B7-2B8C-4074-ABE3-4EFA9D462170}" srcOrd="1" destOrd="0" presId="urn:microsoft.com/office/officeart/2005/8/layout/list1"/>
    <dgm:cxn modelId="{AB5E059F-9F07-4E6E-904F-3F42E5FEB97D}" type="presOf" srcId="{71521D70-1157-48C4-AB81-4E2FF39552F8}" destId="{69FFEEC0-23BD-411A-9195-CBF0F927170F}" srcOrd="1" destOrd="0" presId="urn:microsoft.com/office/officeart/2005/8/layout/list1"/>
    <dgm:cxn modelId="{A3A685F6-E1DE-4800-BC09-1CCBB7A44441}" srcId="{6C3B9C84-4D02-41F7-8C94-53868361FAC3}" destId="{9CCAAEF9-3043-4E1F-8902-222E7B4B849C}" srcOrd="1" destOrd="0" parTransId="{959B08CC-B29A-4320-8409-FD99078B92F2}" sibTransId="{FBC0F5B4-C485-4FE7-8016-7473F22AE203}"/>
    <dgm:cxn modelId="{6A882747-2604-4E0D-A7FE-A2833251B9E3}" type="presOf" srcId="{71521D70-1157-48C4-AB81-4E2FF39552F8}" destId="{8AB94D11-3423-4C8B-A53F-5E31358332D3}" srcOrd="0" destOrd="0" presId="urn:microsoft.com/office/officeart/2005/8/layout/list1"/>
    <dgm:cxn modelId="{D8B8B35F-4466-47F8-BEE5-5858E59920D0}" srcId="{6C3B9C84-4D02-41F7-8C94-53868361FAC3}" destId="{4C7945FF-4AAC-4241-977D-68B371EEBBE3}" srcOrd="0" destOrd="0" parTransId="{6F20DB38-422F-490F-B73B-65FC65C72B3F}" sibTransId="{0F6E3BCC-8C2A-4681-8D86-F85F08498464}"/>
    <dgm:cxn modelId="{C7C58372-1C2B-48AA-B9C2-47A67EF9BA56}" type="presOf" srcId="{4C7945FF-4AAC-4241-977D-68B371EEBBE3}" destId="{7BC178D3-91DF-4852-AE45-8EFEF8EFB9D3}" srcOrd="1" destOrd="0" presId="urn:microsoft.com/office/officeart/2005/8/layout/list1"/>
    <dgm:cxn modelId="{A1C2DD83-891C-41D2-B49A-2E641660F0CA}" srcId="{6C3B9C84-4D02-41F7-8C94-53868361FAC3}" destId="{757586C9-01C6-4E5C-83E7-1217DE307845}" srcOrd="2" destOrd="0" parTransId="{BB27252F-FDD7-47D2-B1B1-2894C9283BB6}" sibTransId="{1F261567-66A4-4EEE-A031-0BFCC13C9A4B}"/>
    <dgm:cxn modelId="{E2A76C93-ABD5-4F70-A77D-74DFEB476F01}" type="presOf" srcId="{4C7945FF-4AAC-4241-977D-68B371EEBBE3}" destId="{EFBD58F1-A03C-44D9-AAE1-2F0FEFA2559B}" srcOrd="0" destOrd="0" presId="urn:microsoft.com/office/officeart/2005/8/layout/list1"/>
    <dgm:cxn modelId="{6ADAB1C4-4D88-43A4-A675-B92A22010335}" srcId="{6C3B9C84-4D02-41F7-8C94-53868361FAC3}" destId="{71521D70-1157-48C4-AB81-4E2FF39552F8}" srcOrd="3" destOrd="0" parTransId="{70FFE69C-F80E-4535-B667-680347FD3937}" sibTransId="{91DA93E3-E823-443D-9FAD-12CF6AF08177}"/>
    <dgm:cxn modelId="{BE3F7242-F594-445D-B265-83834E5EBBE7}" type="presParOf" srcId="{D75143E5-E0A4-4512-99D0-5CFADD7CE308}" destId="{4C1971AB-3FC1-4D7B-B52C-EEAEB4430172}" srcOrd="0" destOrd="0" presId="urn:microsoft.com/office/officeart/2005/8/layout/list1"/>
    <dgm:cxn modelId="{EF3396F5-4BFF-4B76-96D7-10C6BC623D14}" type="presParOf" srcId="{4C1971AB-3FC1-4D7B-B52C-EEAEB4430172}" destId="{EFBD58F1-A03C-44D9-AAE1-2F0FEFA2559B}" srcOrd="0" destOrd="0" presId="urn:microsoft.com/office/officeart/2005/8/layout/list1"/>
    <dgm:cxn modelId="{E1469CDD-DC2B-4C09-8F26-028E7979C9D3}" type="presParOf" srcId="{4C1971AB-3FC1-4D7B-B52C-EEAEB4430172}" destId="{7BC178D3-91DF-4852-AE45-8EFEF8EFB9D3}" srcOrd="1" destOrd="0" presId="urn:microsoft.com/office/officeart/2005/8/layout/list1"/>
    <dgm:cxn modelId="{BE67538B-F033-4F90-B3D5-1C65D1E60050}" type="presParOf" srcId="{D75143E5-E0A4-4512-99D0-5CFADD7CE308}" destId="{E4171E84-443F-49D4-B72B-8F30FAA8257C}" srcOrd="1" destOrd="0" presId="urn:microsoft.com/office/officeart/2005/8/layout/list1"/>
    <dgm:cxn modelId="{B017DF9A-EDB3-4497-96F7-AA502AAFECA0}" type="presParOf" srcId="{D75143E5-E0A4-4512-99D0-5CFADD7CE308}" destId="{84A06C79-78D9-4443-BF73-6F2766F7FA89}" srcOrd="2" destOrd="0" presId="urn:microsoft.com/office/officeart/2005/8/layout/list1"/>
    <dgm:cxn modelId="{5735AD1F-3107-4458-B2E2-375A15002AED}" type="presParOf" srcId="{D75143E5-E0A4-4512-99D0-5CFADD7CE308}" destId="{DF4F36B0-B08B-40F6-AB7C-4517690C19A6}" srcOrd="3" destOrd="0" presId="urn:microsoft.com/office/officeart/2005/8/layout/list1"/>
    <dgm:cxn modelId="{02CDF828-C993-4674-A2AB-472AB5B983C2}" type="presParOf" srcId="{D75143E5-E0A4-4512-99D0-5CFADD7CE308}" destId="{A3660131-8FEF-449F-B447-CD171DCFF646}" srcOrd="4" destOrd="0" presId="urn:microsoft.com/office/officeart/2005/8/layout/list1"/>
    <dgm:cxn modelId="{1797DB8C-4B7E-4660-B77E-15101D9E7744}" type="presParOf" srcId="{A3660131-8FEF-449F-B447-CD171DCFF646}" destId="{BFDC1C30-0F07-4E31-806C-EF291039F46A}" srcOrd="0" destOrd="0" presId="urn:microsoft.com/office/officeart/2005/8/layout/list1"/>
    <dgm:cxn modelId="{C5A48C06-EFC5-480F-937D-34D0D000C408}" type="presParOf" srcId="{A3660131-8FEF-449F-B447-CD171DCFF646}" destId="{F677546A-6E6D-4852-9F92-1D1CF87B72CD}" srcOrd="1" destOrd="0" presId="urn:microsoft.com/office/officeart/2005/8/layout/list1"/>
    <dgm:cxn modelId="{E42E3C2A-DA3D-4C69-803A-5BFD34FA7DEE}" type="presParOf" srcId="{D75143E5-E0A4-4512-99D0-5CFADD7CE308}" destId="{465F0B62-BC75-4714-A058-93D6FCE6F046}" srcOrd="5" destOrd="0" presId="urn:microsoft.com/office/officeart/2005/8/layout/list1"/>
    <dgm:cxn modelId="{5CA1F459-CA5F-46A6-A3D0-9A3AF2BEB2A0}" type="presParOf" srcId="{D75143E5-E0A4-4512-99D0-5CFADD7CE308}" destId="{14389046-E050-4394-AFF2-5D8876444933}" srcOrd="6" destOrd="0" presId="urn:microsoft.com/office/officeart/2005/8/layout/list1"/>
    <dgm:cxn modelId="{C7A7F590-E61A-4539-9B34-FC3113090D78}" type="presParOf" srcId="{D75143E5-E0A4-4512-99D0-5CFADD7CE308}" destId="{F1B68A94-F25D-430D-B526-CDA9A6450FDA}" srcOrd="7" destOrd="0" presId="urn:microsoft.com/office/officeart/2005/8/layout/list1"/>
    <dgm:cxn modelId="{0A304839-68F3-4C81-BDC8-E6DB218E65EE}" type="presParOf" srcId="{D75143E5-E0A4-4512-99D0-5CFADD7CE308}" destId="{5B870800-1523-4C55-BCEE-9AB07CA80E54}" srcOrd="8" destOrd="0" presId="urn:microsoft.com/office/officeart/2005/8/layout/list1"/>
    <dgm:cxn modelId="{2D5603E9-8B8E-43E9-AE90-0BF16A9B632A}" type="presParOf" srcId="{5B870800-1523-4C55-BCEE-9AB07CA80E54}" destId="{54500F6C-9999-4AAD-B40B-446462144E9F}" srcOrd="0" destOrd="0" presId="urn:microsoft.com/office/officeart/2005/8/layout/list1"/>
    <dgm:cxn modelId="{41AD31CC-B035-4267-9C85-C68DF21540D2}" type="presParOf" srcId="{5B870800-1523-4C55-BCEE-9AB07CA80E54}" destId="{2C6B60B7-2B8C-4074-ABE3-4EFA9D462170}" srcOrd="1" destOrd="0" presId="urn:microsoft.com/office/officeart/2005/8/layout/list1"/>
    <dgm:cxn modelId="{01F4BBA0-B66C-46D7-93C4-45313CECDE15}" type="presParOf" srcId="{D75143E5-E0A4-4512-99D0-5CFADD7CE308}" destId="{77BB444A-8B13-4C0D-A695-4EDB9EF7D116}" srcOrd="9" destOrd="0" presId="urn:microsoft.com/office/officeart/2005/8/layout/list1"/>
    <dgm:cxn modelId="{9E3B5ED2-DA89-4EE0-9490-39B68C741380}" type="presParOf" srcId="{D75143E5-E0A4-4512-99D0-5CFADD7CE308}" destId="{4B9B1D81-0C30-421E-B9E2-261BA4B75243}" srcOrd="10" destOrd="0" presId="urn:microsoft.com/office/officeart/2005/8/layout/list1"/>
    <dgm:cxn modelId="{33DE476A-C6DA-4A83-97BE-D8A4C5A81538}" type="presParOf" srcId="{D75143E5-E0A4-4512-99D0-5CFADD7CE308}" destId="{FFB8A2FE-4BB5-49E7-8135-9E611758DC67}" srcOrd="11" destOrd="0" presId="urn:microsoft.com/office/officeart/2005/8/layout/list1"/>
    <dgm:cxn modelId="{4E192D46-8FC5-4B2B-A760-A27026DEC82A}" type="presParOf" srcId="{D75143E5-E0A4-4512-99D0-5CFADD7CE308}" destId="{FC5F7E31-6AC6-42CF-B264-D81A8740C346}" srcOrd="12" destOrd="0" presId="urn:microsoft.com/office/officeart/2005/8/layout/list1"/>
    <dgm:cxn modelId="{D0F79A97-E60B-4A65-850E-759F772DA37D}" type="presParOf" srcId="{FC5F7E31-6AC6-42CF-B264-D81A8740C346}" destId="{8AB94D11-3423-4C8B-A53F-5E31358332D3}" srcOrd="0" destOrd="0" presId="urn:microsoft.com/office/officeart/2005/8/layout/list1"/>
    <dgm:cxn modelId="{7D1DB1D2-030A-43FF-A2A6-2908A4F6E98F}" type="presParOf" srcId="{FC5F7E31-6AC6-42CF-B264-D81A8740C346}" destId="{69FFEEC0-23BD-411A-9195-CBF0F927170F}" srcOrd="1" destOrd="0" presId="urn:microsoft.com/office/officeart/2005/8/layout/list1"/>
    <dgm:cxn modelId="{AD3B4497-2DF9-4B99-B9F8-AC1D5D76C5EC}" type="presParOf" srcId="{D75143E5-E0A4-4512-99D0-5CFADD7CE308}" destId="{F9D1B38F-1C1C-4C84-A88D-118144F781A4}" srcOrd="13" destOrd="0" presId="urn:microsoft.com/office/officeart/2005/8/layout/list1"/>
    <dgm:cxn modelId="{77E4E23F-EACB-4A8F-88B5-5A2DCE150712}" type="presParOf" srcId="{D75143E5-E0A4-4512-99D0-5CFADD7CE308}" destId="{0F06E69A-15C1-4582-94E8-E6AC6F0DF7D1}" srcOrd="14" destOrd="0" presId="urn:microsoft.com/office/officeart/2005/8/layout/list1"/>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597E5B07-B98D-4E9A-81F4-25284725D336}" type="doc">
      <dgm:prSet loTypeId="urn:microsoft.com/office/officeart/2008/layout/VerticalCurvedList" loCatId="list" qsTypeId="urn:microsoft.com/office/officeart/2005/8/quickstyle/simple5" qsCatId="simple" csTypeId="urn:microsoft.com/office/officeart/2005/8/colors/accent1_2" csCatId="accent1" phldr="1"/>
      <dgm:spPr/>
      <dgm:t>
        <a:bodyPr/>
        <a:lstStyle/>
        <a:p>
          <a:endParaRPr lang="vi-VN"/>
        </a:p>
      </dgm:t>
    </dgm:pt>
    <dgm:pt modelId="{6A0BB95E-A0B1-4A85-8560-7B4781B1B1FF}">
      <dgm:prSet custT="1"/>
      <dgm:spPr/>
      <dgm:t>
        <a:bodyPr/>
        <a:lstStyle/>
        <a:p>
          <a:pPr algn="just"/>
          <a:r>
            <a:rPr lang="vi-VN" sz="2000" b="0" i="0">
              <a:latin typeface="Times New Roman" panose="02020603050405020304" pitchFamily="18" charset="0"/>
              <a:cs typeface="Times New Roman" panose="02020603050405020304" pitchFamily="18" charset="0"/>
            </a:rPr>
            <a:t>Người </a:t>
          </a:r>
          <a:r>
            <a:rPr lang="vi-VN" sz="2000" b="0" i="0" dirty="0">
              <a:latin typeface="Times New Roman" panose="02020603050405020304" pitchFamily="18" charset="0"/>
              <a:cs typeface="Times New Roman" panose="02020603050405020304" pitchFamily="18" charset="0"/>
            </a:rPr>
            <a:t>yêu cầu giải trình trình bày rõ ràng nội dung yêu cầu với cán bộ, công chức tiếp nhận yêu cầu giải trình.</a:t>
          </a:r>
        </a:p>
      </dgm:t>
    </dgm:pt>
    <dgm:pt modelId="{6AA84DE2-118C-4B04-9D8B-0031C1190E26}" type="parTrans" cxnId="{69C9B3AB-AF9B-451C-8829-FBB511C185E9}">
      <dgm:prSet/>
      <dgm:spPr/>
      <dgm:t>
        <a:bodyPr/>
        <a:lstStyle/>
        <a:p>
          <a:endParaRPr lang="en-US"/>
        </a:p>
      </dgm:t>
    </dgm:pt>
    <dgm:pt modelId="{A7514357-2676-4374-8FF6-29B1DFF41FED}" type="sibTrans" cxnId="{69C9B3AB-AF9B-451C-8829-FBB511C185E9}">
      <dgm:prSet/>
      <dgm:spPr/>
      <dgm:t>
        <a:bodyPr/>
        <a:lstStyle/>
        <a:p>
          <a:endParaRPr lang="en-US"/>
        </a:p>
      </dgm:t>
    </dgm:pt>
    <dgm:pt modelId="{2F48507E-A08E-4AD1-AE32-8AD9E775E1E9}">
      <dgm:prSet phldrT="[Text]" custT="1"/>
      <dgm:spPr/>
      <dgm:t>
        <a:bodyPr/>
        <a:lstStyle/>
        <a:p>
          <a:r>
            <a:rPr lang="en-US" sz="2800" b="0" i="0" dirty="0" err="1">
              <a:latin typeface="Times New Roman" panose="02020603050405020304" pitchFamily="18" charset="0"/>
              <a:cs typeface="Times New Roman" panose="02020603050405020304" pitchFamily="18" charset="0"/>
            </a:rPr>
            <a:t>Yêu</a:t>
          </a:r>
          <a:r>
            <a:rPr lang="en-US" sz="2800" b="0" i="0" dirty="0">
              <a:latin typeface="Times New Roman" panose="02020603050405020304" pitchFamily="18" charset="0"/>
              <a:cs typeface="Times New Roman" panose="02020603050405020304" pitchFamily="18" charset="0"/>
            </a:rPr>
            <a:t> </a:t>
          </a:r>
          <a:r>
            <a:rPr lang="en-US" sz="2800" b="0" i="0" dirty="0" err="1">
              <a:latin typeface="Times New Roman" panose="02020603050405020304" pitchFamily="18" charset="0"/>
              <a:cs typeface="Times New Roman" panose="02020603050405020304" pitchFamily="18" charset="0"/>
            </a:rPr>
            <a:t>cầu</a:t>
          </a:r>
          <a:r>
            <a:rPr lang="en-US" sz="2800" b="0" i="0" dirty="0">
              <a:latin typeface="Times New Roman" panose="02020603050405020304" pitchFamily="18" charset="0"/>
              <a:cs typeface="Times New Roman" panose="02020603050405020304" pitchFamily="18" charset="0"/>
            </a:rPr>
            <a:t> </a:t>
          </a:r>
          <a:r>
            <a:rPr lang="en-US" sz="2800" b="0" i="0" dirty="0" err="1">
              <a:latin typeface="Times New Roman" panose="02020603050405020304" pitchFamily="18" charset="0"/>
              <a:cs typeface="Times New Roman" panose="02020603050405020304" pitchFamily="18" charset="0"/>
            </a:rPr>
            <a:t>giải</a:t>
          </a:r>
          <a:r>
            <a:rPr lang="en-US" sz="2800" b="0" i="0" dirty="0">
              <a:latin typeface="Times New Roman" panose="02020603050405020304" pitchFamily="18" charset="0"/>
              <a:cs typeface="Times New Roman" panose="02020603050405020304" pitchFamily="18" charset="0"/>
            </a:rPr>
            <a:t> </a:t>
          </a:r>
          <a:r>
            <a:rPr lang="en-US" sz="2800" b="0" i="0" dirty="0" err="1">
              <a:latin typeface="Times New Roman" panose="02020603050405020304" pitchFamily="18" charset="0"/>
              <a:cs typeface="Times New Roman" panose="02020603050405020304" pitchFamily="18" charset="0"/>
            </a:rPr>
            <a:t>trình</a:t>
          </a:r>
          <a:r>
            <a:rPr lang="en-US" sz="2800" b="0" i="0" dirty="0">
              <a:latin typeface="Times New Roman" panose="02020603050405020304" pitchFamily="18" charset="0"/>
              <a:cs typeface="Times New Roman" panose="02020603050405020304" pitchFamily="18" charset="0"/>
            </a:rPr>
            <a:t> </a:t>
          </a:r>
          <a:r>
            <a:rPr lang="en-US" sz="2800" b="0" i="0" dirty="0" err="1">
              <a:latin typeface="Times New Roman" panose="02020603050405020304" pitchFamily="18" charset="0"/>
              <a:cs typeface="Times New Roman" panose="02020603050405020304" pitchFamily="18" charset="0"/>
            </a:rPr>
            <a:t>trực</a:t>
          </a:r>
          <a:r>
            <a:rPr lang="en-US" sz="2800" b="0" i="0" dirty="0">
              <a:latin typeface="Times New Roman" panose="02020603050405020304" pitchFamily="18" charset="0"/>
              <a:cs typeface="Times New Roman" panose="02020603050405020304" pitchFamily="18" charset="0"/>
            </a:rPr>
            <a:t> </a:t>
          </a:r>
          <a:r>
            <a:rPr lang="en-US" sz="2800" b="0" i="0" dirty="0" err="1">
              <a:latin typeface="Times New Roman" panose="02020603050405020304" pitchFamily="18" charset="0"/>
              <a:cs typeface="Times New Roman" panose="02020603050405020304" pitchFamily="18" charset="0"/>
            </a:rPr>
            <a:t>tiếp</a:t>
          </a:r>
          <a:endParaRPr lang="vi-VN" sz="2800" dirty="0">
            <a:latin typeface="Times New Roman" panose="02020603050405020304" pitchFamily="18" charset="0"/>
            <a:cs typeface="Times New Roman" panose="02020603050405020304" pitchFamily="18" charset="0"/>
          </a:endParaRPr>
        </a:p>
      </dgm:t>
    </dgm:pt>
    <dgm:pt modelId="{1A9F08C4-1620-4C3D-B9CA-9EF2339D61C3}" type="parTrans" cxnId="{2F21F9C9-7CE2-4694-BCE7-022160CAD44E}">
      <dgm:prSet/>
      <dgm:spPr/>
      <dgm:t>
        <a:bodyPr/>
        <a:lstStyle/>
        <a:p>
          <a:endParaRPr lang="en-US"/>
        </a:p>
      </dgm:t>
    </dgm:pt>
    <dgm:pt modelId="{5698EBA2-E0C9-4933-BF92-49888136F935}" type="sibTrans" cxnId="{2F21F9C9-7CE2-4694-BCE7-022160CAD44E}">
      <dgm:prSet/>
      <dgm:spPr/>
      <dgm:t>
        <a:bodyPr/>
        <a:lstStyle/>
        <a:p>
          <a:endParaRPr lang="en-US"/>
        </a:p>
      </dgm:t>
    </dgm:pt>
    <dgm:pt modelId="{F379A605-66C9-4839-BDB0-BF90975B3823}">
      <dgm:prSet custT="1"/>
      <dgm:spPr/>
      <dgm:t>
        <a:bodyPr/>
        <a:lstStyle/>
        <a:p>
          <a:r>
            <a:rPr lang="vi-VN" sz="2000" b="0" i="0">
              <a:latin typeface="Times New Roman" panose="02020603050405020304" pitchFamily="18" charset="0"/>
              <a:cs typeface="Times New Roman" panose="02020603050405020304" pitchFamily="18" charset="0"/>
            </a:rPr>
            <a:t>Sử </a:t>
          </a:r>
          <a:r>
            <a:rPr lang="vi-VN" sz="2000" b="0" i="0" dirty="0">
              <a:latin typeface="Times New Roman" panose="02020603050405020304" pitchFamily="18" charset="0"/>
              <a:cs typeface="Times New Roman" panose="02020603050405020304" pitchFamily="18" charset="0"/>
            </a:rPr>
            <a:t>dụng ngôn ngữ tiếng Việt. Trường hợp người nước ngoài yêu cầu giải trình thì người đó phải sử dụng người phiên dịch tiếng Việt của mình trong quá trình thực hiện yêu cầu giải trình;</a:t>
          </a:r>
        </a:p>
      </dgm:t>
    </dgm:pt>
    <dgm:pt modelId="{B7574B8F-8014-4B9A-8EED-04AE6EC7FAE4}" type="parTrans" cxnId="{3DED83CF-6986-46EB-835E-BC7967F9C08F}">
      <dgm:prSet/>
      <dgm:spPr/>
      <dgm:t>
        <a:bodyPr/>
        <a:lstStyle/>
        <a:p>
          <a:endParaRPr lang="en-US"/>
        </a:p>
      </dgm:t>
    </dgm:pt>
    <dgm:pt modelId="{AB01B01C-A9A8-4549-B610-D7628E3EA81C}" type="sibTrans" cxnId="{3DED83CF-6986-46EB-835E-BC7967F9C08F}">
      <dgm:prSet/>
      <dgm:spPr/>
      <dgm:t>
        <a:bodyPr/>
        <a:lstStyle/>
        <a:p>
          <a:endParaRPr lang="en-US"/>
        </a:p>
      </dgm:t>
    </dgm:pt>
    <dgm:pt modelId="{BB1514A6-368B-4598-88F6-B2B8FAA2F161}">
      <dgm:prSet custT="1"/>
      <dgm:spPr/>
      <dgm:t>
        <a:bodyPr/>
        <a:lstStyle/>
        <a:p>
          <a:pPr algn="just"/>
          <a:r>
            <a:rPr lang="vi-VN" sz="2000" b="0" i="0">
              <a:latin typeface="Times New Roman" panose="02020603050405020304" pitchFamily="18" charset="0"/>
              <a:cs typeface="Times New Roman" panose="02020603050405020304" pitchFamily="18" charset="0"/>
            </a:rPr>
            <a:t>Cán </a:t>
          </a:r>
          <a:r>
            <a:rPr lang="vi-VN" sz="2000" b="0" i="0" dirty="0">
              <a:latin typeface="Times New Roman" panose="02020603050405020304" pitchFamily="18" charset="0"/>
              <a:cs typeface="Times New Roman" panose="02020603050405020304" pitchFamily="18" charset="0"/>
            </a:rPr>
            <a:t>bộ, công chức tiếp nhận yêu cầu giải trình phải thể hiện trung thực nội dung yêu cầu giải trình bằng văn bản; ghi rõ tên, địa chỉ, số điện thoại (hoặc địa chỉ thư tín khi cần liên hệ) của người yêu cầu giải trình;</a:t>
          </a:r>
        </a:p>
      </dgm:t>
    </dgm:pt>
    <dgm:pt modelId="{E92F9A0E-CC82-4F74-AE69-28554F44B790}" type="parTrans" cxnId="{CFB75B06-09ED-4D25-84DD-39F484CA1199}">
      <dgm:prSet/>
      <dgm:spPr/>
      <dgm:t>
        <a:bodyPr/>
        <a:lstStyle/>
        <a:p>
          <a:endParaRPr lang="en-US"/>
        </a:p>
      </dgm:t>
    </dgm:pt>
    <dgm:pt modelId="{9995AF53-0BA0-4BB9-A752-81CCA80DCE72}" type="sibTrans" cxnId="{CFB75B06-09ED-4D25-84DD-39F484CA1199}">
      <dgm:prSet/>
      <dgm:spPr/>
      <dgm:t>
        <a:bodyPr/>
        <a:lstStyle/>
        <a:p>
          <a:endParaRPr lang="en-US"/>
        </a:p>
      </dgm:t>
    </dgm:pt>
    <dgm:pt modelId="{DB35059F-4B05-40E0-A4EB-EC1E0FFD29B6}">
      <dgm:prSet custT="1"/>
      <dgm:spPr/>
      <dgm:t>
        <a:bodyPr/>
        <a:lstStyle/>
        <a:p>
          <a:r>
            <a:rPr lang="vi-VN" sz="2000" b="0" i="0" u="none" dirty="0">
              <a:latin typeface="Times New Roman" panose="02020603050405020304" pitchFamily="18" charset="0"/>
              <a:cs typeface="Times New Roman" panose="02020603050405020304" pitchFamily="18" charset="0"/>
            </a:rPr>
            <a:t>Trường hợp nhiều người cùng yêu cầu giải trình về một nội dung thì phải cử người đại diện để trình bày. Việc cử người đại diện được thể hiện bằng văn bản;</a:t>
          </a:r>
          <a:endParaRPr lang="vi-VN" sz="2000" b="0" i="0" dirty="0">
            <a:latin typeface="Times New Roman" panose="02020603050405020304" pitchFamily="18" charset="0"/>
            <a:cs typeface="Times New Roman" panose="02020603050405020304" pitchFamily="18" charset="0"/>
          </a:endParaRPr>
        </a:p>
      </dgm:t>
    </dgm:pt>
    <dgm:pt modelId="{AD06EC1C-83C6-4658-BBB8-7ACC6D855CD1}" type="parTrans" cxnId="{B4A6B2E3-D698-4AD4-A750-64C1CA33D15D}">
      <dgm:prSet/>
      <dgm:spPr/>
      <dgm:t>
        <a:bodyPr/>
        <a:lstStyle/>
        <a:p>
          <a:endParaRPr lang="en-US"/>
        </a:p>
      </dgm:t>
    </dgm:pt>
    <dgm:pt modelId="{878372C0-FF13-460C-8B5D-8ECB232D42ED}" type="sibTrans" cxnId="{B4A6B2E3-D698-4AD4-A750-64C1CA33D15D}">
      <dgm:prSet/>
      <dgm:spPr/>
      <dgm:t>
        <a:bodyPr/>
        <a:lstStyle/>
        <a:p>
          <a:endParaRPr lang="en-US"/>
        </a:p>
      </dgm:t>
    </dgm:pt>
    <dgm:pt modelId="{1F0CE3E8-5D40-47C5-9597-2626E814BA32}">
      <dgm:prSet custT="1"/>
      <dgm:spPr/>
      <dgm:t>
        <a:bodyPr/>
        <a:lstStyle/>
        <a:p>
          <a:r>
            <a:rPr lang="vi-VN" sz="2000" b="0" i="0">
              <a:latin typeface="Times New Roman" panose="02020603050405020304" pitchFamily="18" charset="0"/>
              <a:cs typeface="Times New Roman" panose="02020603050405020304" pitchFamily="18" charset="0"/>
            </a:rPr>
            <a:t>Người </a:t>
          </a:r>
          <a:r>
            <a:rPr lang="vi-VN" sz="2000" b="0" i="0" dirty="0">
              <a:latin typeface="Times New Roman" panose="02020603050405020304" pitchFamily="18" charset="0"/>
              <a:cs typeface="Times New Roman" panose="02020603050405020304" pitchFamily="18" charset="0"/>
            </a:rPr>
            <a:t>yêu cầu giải trình ký hoặc điểm chỉ xác nhận vào văn bản.</a:t>
          </a:r>
        </a:p>
      </dgm:t>
    </dgm:pt>
    <dgm:pt modelId="{D2E7FCC3-4EE9-4FEB-8003-26B246BE4BF1}" type="parTrans" cxnId="{EC0BDBD1-7D76-437A-BE8F-F2252843B2B6}">
      <dgm:prSet/>
      <dgm:spPr/>
      <dgm:t>
        <a:bodyPr/>
        <a:lstStyle/>
        <a:p>
          <a:endParaRPr lang="en-US"/>
        </a:p>
      </dgm:t>
    </dgm:pt>
    <dgm:pt modelId="{5D14C373-C196-4ECE-8FAE-8487E4DC9513}" type="sibTrans" cxnId="{EC0BDBD1-7D76-437A-BE8F-F2252843B2B6}">
      <dgm:prSet/>
      <dgm:spPr/>
      <dgm:t>
        <a:bodyPr/>
        <a:lstStyle/>
        <a:p>
          <a:endParaRPr lang="en-US"/>
        </a:p>
      </dgm:t>
    </dgm:pt>
    <dgm:pt modelId="{6765E621-F55F-4783-9C0F-7509941CC268}" type="pres">
      <dgm:prSet presAssocID="{597E5B07-B98D-4E9A-81F4-25284725D336}" presName="Name0" presStyleCnt="0">
        <dgm:presLayoutVars>
          <dgm:chMax val="7"/>
          <dgm:chPref val="7"/>
          <dgm:dir/>
        </dgm:presLayoutVars>
      </dgm:prSet>
      <dgm:spPr/>
      <dgm:t>
        <a:bodyPr/>
        <a:lstStyle/>
        <a:p>
          <a:endParaRPr lang="en-US"/>
        </a:p>
      </dgm:t>
    </dgm:pt>
    <dgm:pt modelId="{5D8336E0-726D-4160-8D7F-23622E489D3C}" type="pres">
      <dgm:prSet presAssocID="{597E5B07-B98D-4E9A-81F4-25284725D336}" presName="Name1" presStyleCnt="0"/>
      <dgm:spPr/>
    </dgm:pt>
    <dgm:pt modelId="{245931B8-2771-4B0D-9756-AD6287FB111C}" type="pres">
      <dgm:prSet presAssocID="{597E5B07-B98D-4E9A-81F4-25284725D336}" presName="cycle" presStyleCnt="0"/>
      <dgm:spPr/>
    </dgm:pt>
    <dgm:pt modelId="{88F21181-6E9A-49F8-A9B4-EA6085EDA87F}" type="pres">
      <dgm:prSet presAssocID="{597E5B07-B98D-4E9A-81F4-25284725D336}" presName="srcNode" presStyleLbl="node1" presStyleIdx="0" presStyleCnt="6"/>
      <dgm:spPr/>
    </dgm:pt>
    <dgm:pt modelId="{FA6D0524-CDA8-493C-ADF8-51C4C87F0B77}" type="pres">
      <dgm:prSet presAssocID="{597E5B07-B98D-4E9A-81F4-25284725D336}" presName="conn" presStyleLbl="parChTrans1D2" presStyleIdx="0" presStyleCnt="1"/>
      <dgm:spPr/>
      <dgm:t>
        <a:bodyPr/>
        <a:lstStyle/>
        <a:p>
          <a:endParaRPr lang="en-US"/>
        </a:p>
      </dgm:t>
    </dgm:pt>
    <dgm:pt modelId="{B7C8F8C4-ED27-45C6-8C5D-1B5C8E2C5E79}" type="pres">
      <dgm:prSet presAssocID="{597E5B07-B98D-4E9A-81F4-25284725D336}" presName="extraNode" presStyleLbl="node1" presStyleIdx="0" presStyleCnt="6"/>
      <dgm:spPr/>
    </dgm:pt>
    <dgm:pt modelId="{4C9F59B8-0DD8-42C5-A942-00E2DB01E130}" type="pres">
      <dgm:prSet presAssocID="{597E5B07-B98D-4E9A-81F4-25284725D336}" presName="dstNode" presStyleLbl="node1" presStyleIdx="0" presStyleCnt="6"/>
      <dgm:spPr/>
    </dgm:pt>
    <dgm:pt modelId="{E4F22B14-78AA-4F85-8250-C54B5AB37550}" type="pres">
      <dgm:prSet presAssocID="{2F48507E-A08E-4AD1-AE32-8AD9E775E1E9}" presName="text_1" presStyleLbl="node1" presStyleIdx="0" presStyleCnt="6" custLinFactNeighborX="-263" custLinFactNeighborY="-731">
        <dgm:presLayoutVars>
          <dgm:bulletEnabled val="1"/>
        </dgm:presLayoutVars>
      </dgm:prSet>
      <dgm:spPr/>
      <dgm:t>
        <a:bodyPr/>
        <a:lstStyle/>
        <a:p>
          <a:endParaRPr lang="en-US"/>
        </a:p>
      </dgm:t>
    </dgm:pt>
    <dgm:pt modelId="{F9E80237-6E7C-4F5E-BAC7-9E1D053A0367}" type="pres">
      <dgm:prSet presAssocID="{2F48507E-A08E-4AD1-AE32-8AD9E775E1E9}" presName="accent_1" presStyleCnt="0"/>
      <dgm:spPr/>
    </dgm:pt>
    <dgm:pt modelId="{2CA25741-ECC1-4613-BA43-BEB32CD9DE1E}" type="pres">
      <dgm:prSet presAssocID="{2F48507E-A08E-4AD1-AE32-8AD9E775E1E9}" presName="accentRepeatNode" presStyleLbl="solidFgAcc1" presStyleIdx="0" presStyleCnt="6" custFlipHor="1" custScaleX="82162" custScaleY="78971" custLinFactNeighborX="3034" custLinFactNeighborY="-1328"/>
      <dgm:spPr/>
    </dgm:pt>
    <dgm:pt modelId="{9C1E3027-56BD-44DB-9598-E1C72AEEC09E}" type="pres">
      <dgm:prSet presAssocID="{6A0BB95E-A0B1-4A85-8560-7B4781B1B1FF}" presName="text_2" presStyleLbl="node1" presStyleIdx="1" presStyleCnt="6">
        <dgm:presLayoutVars>
          <dgm:bulletEnabled val="1"/>
        </dgm:presLayoutVars>
      </dgm:prSet>
      <dgm:spPr/>
      <dgm:t>
        <a:bodyPr/>
        <a:lstStyle/>
        <a:p>
          <a:endParaRPr lang="en-US"/>
        </a:p>
      </dgm:t>
    </dgm:pt>
    <dgm:pt modelId="{7DDF1B8B-E69F-4EF1-B83A-700BFD162689}" type="pres">
      <dgm:prSet presAssocID="{6A0BB95E-A0B1-4A85-8560-7B4781B1B1FF}" presName="accent_2" presStyleCnt="0"/>
      <dgm:spPr/>
    </dgm:pt>
    <dgm:pt modelId="{53A27AAE-B9C3-4AE3-B808-CE96E6F2C46D}" type="pres">
      <dgm:prSet presAssocID="{6A0BB95E-A0B1-4A85-8560-7B4781B1B1FF}" presName="accentRepeatNode" presStyleLbl="solidFgAcc1" presStyleIdx="1" presStyleCnt="6"/>
      <dgm:spPr/>
    </dgm:pt>
    <dgm:pt modelId="{6869B056-4CC7-4417-890D-BB4270379516}" type="pres">
      <dgm:prSet presAssocID="{DB35059F-4B05-40E0-A4EB-EC1E0FFD29B6}" presName="text_3" presStyleLbl="node1" presStyleIdx="2" presStyleCnt="6" custLinFactNeighborX="-280" custLinFactNeighborY="-19284">
        <dgm:presLayoutVars>
          <dgm:bulletEnabled val="1"/>
        </dgm:presLayoutVars>
      </dgm:prSet>
      <dgm:spPr/>
      <dgm:t>
        <a:bodyPr/>
        <a:lstStyle/>
        <a:p>
          <a:endParaRPr lang="en-US"/>
        </a:p>
      </dgm:t>
    </dgm:pt>
    <dgm:pt modelId="{5FD8C838-9CFA-4A3B-BFF0-D43634DA4F72}" type="pres">
      <dgm:prSet presAssocID="{DB35059F-4B05-40E0-A4EB-EC1E0FFD29B6}" presName="accent_3" presStyleCnt="0"/>
      <dgm:spPr/>
    </dgm:pt>
    <dgm:pt modelId="{5BF17D81-99E4-4934-8E26-7E90FD200374}" type="pres">
      <dgm:prSet presAssocID="{DB35059F-4B05-40E0-A4EB-EC1E0FFD29B6}" presName="accentRepeatNode" presStyleLbl="solidFgAcc1" presStyleIdx="2" presStyleCnt="6" custScaleX="96110" custScaleY="107671" custLinFactNeighborX="-5873" custLinFactNeighborY="-14672"/>
      <dgm:spPr/>
    </dgm:pt>
    <dgm:pt modelId="{7F946CD4-2A2A-4FB4-936A-317A797BCD31}" type="pres">
      <dgm:prSet presAssocID="{F379A605-66C9-4839-BDB0-BF90975B3823}" presName="text_4" presStyleLbl="node1" presStyleIdx="3" presStyleCnt="6" custScaleY="144065" custLinFactNeighborX="-280" custLinFactNeighborY="-21694">
        <dgm:presLayoutVars>
          <dgm:bulletEnabled val="1"/>
        </dgm:presLayoutVars>
      </dgm:prSet>
      <dgm:spPr/>
      <dgm:t>
        <a:bodyPr/>
        <a:lstStyle/>
        <a:p>
          <a:endParaRPr lang="en-US"/>
        </a:p>
      </dgm:t>
    </dgm:pt>
    <dgm:pt modelId="{7C945B82-6FE5-45E7-BE92-49AA353ACEB5}" type="pres">
      <dgm:prSet presAssocID="{F379A605-66C9-4839-BDB0-BF90975B3823}" presName="accent_4" presStyleCnt="0"/>
      <dgm:spPr/>
    </dgm:pt>
    <dgm:pt modelId="{3B7290E2-0687-4BE4-92B0-4E719D846D89}" type="pres">
      <dgm:prSet presAssocID="{F379A605-66C9-4839-BDB0-BF90975B3823}" presName="accentRepeatNode" presStyleLbl="solidFgAcc1" presStyleIdx="3" presStyleCnt="6" custLinFactNeighborX="-5873" custLinFactNeighborY="-13703"/>
      <dgm:spPr/>
    </dgm:pt>
    <dgm:pt modelId="{10D20FB1-9023-49B8-83EB-ACEC34D9417D}" type="pres">
      <dgm:prSet presAssocID="{BB1514A6-368B-4598-88F6-B2B8FAA2F161}" presName="text_5" presStyleLbl="node1" presStyleIdx="4" presStyleCnt="6" custScaleY="138179">
        <dgm:presLayoutVars>
          <dgm:bulletEnabled val="1"/>
        </dgm:presLayoutVars>
      </dgm:prSet>
      <dgm:spPr/>
      <dgm:t>
        <a:bodyPr/>
        <a:lstStyle/>
        <a:p>
          <a:endParaRPr lang="en-US"/>
        </a:p>
      </dgm:t>
    </dgm:pt>
    <dgm:pt modelId="{7FC4BDE3-D993-4911-A19D-FA9D91470D81}" type="pres">
      <dgm:prSet presAssocID="{BB1514A6-368B-4598-88F6-B2B8FAA2F161}" presName="accent_5" presStyleCnt="0"/>
      <dgm:spPr/>
    </dgm:pt>
    <dgm:pt modelId="{0673E127-409A-48AF-9E7B-716F5477C234}" type="pres">
      <dgm:prSet presAssocID="{BB1514A6-368B-4598-88F6-B2B8FAA2F161}" presName="accentRepeatNode" presStyleLbl="solidFgAcc1" presStyleIdx="4" presStyleCnt="6"/>
      <dgm:spPr/>
    </dgm:pt>
    <dgm:pt modelId="{0F584D63-A8D3-46BE-B1F4-E2A5A3AD60F1}" type="pres">
      <dgm:prSet presAssocID="{1F0CE3E8-5D40-47C5-9597-2626E814BA32}" presName="text_6" presStyleLbl="node1" presStyleIdx="5" presStyleCnt="6">
        <dgm:presLayoutVars>
          <dgm:bulletEnabled val="1"/>
        </dgm:presLayoutVars>
      </dgm:prSet>
      <dgm:spPr/>
      <dgm:t>
        <a:bodyPr/>
        <a:lstStyle/>
        <a:p>
          <a:endParaRPr lang="en-US"/>
        </a:p>
      </dgm:t>
    </dgm:pt>
    <dgm:pt modelId="{BABC20BF-40EE-4BEE-8FE5-52A89D8D77A5}" type="pres">
      <dgm:prSet presAssocID="{1F0CE3E8-5D40-47C5-9597-2626E814BA32}" presName="accent_6" presStyleCnt="0"/>
      <dgm:spPr/>
    </dgm:pt>
    <dgm:pt modelId="{1548932C-DD47-47EE-B692-F34D1A79EF14}" type="pres">
      <dgm:prSet presAssocID="{1F0CE3E8-5D40-47C5-9597-2626E814BA32}" presName="accentRepeatNode" presStyleLbl="solidFgAcc1" presStyleIdx="5" presStyleCnt="6"/>
      <dgm:spPr/>
    </dgm:pt>
  </dgm:ptLst>
  <dgm:cxnLst>
    <dgm:cxn modelId="{D6BC2358-A171-4D33-89D7-8E4F28605C7A}" type="presOf" srcId="{5698EBA2-E0C9-4933-BF92-49888136F935}" destId="{FA6D0524-CDA8-493C-ADF8-51C4C87F0B77}" srcOrd="0" destOrd="0" presId="urn:microsoft.com/office/officeart/2008/layout/VerticalCurvedList"/>
    <dgm:cxn modelId="{5B2F95FD-DA7A-4ACD-9E96-A25606F4332E}" type="presOf" srcId="{6A0BB95E-A0B1-4A85-8560-7B4781B1B1FF}" destId="{9C1E3027-56BD-44DB-9598-E1C72AEEC09E}" srcOrd="0" destOrd="0" presId="urn:microsoft.com/office/officeart/2008/layout/VerticalCurvedList"/>
    <dgm:cxn modelId="{CFB75B06-09ED-4D25-84DD-39F484CA1199}" srcId="{597E5B07-B98D-4E9A-81F4-25284725D336}" destId="{BB1514A6-368B-4598-88F6-B2B8FAA2F161}" srcOrd="4" destOrd="0" parTransId="{E92F9A0E-CC82-4F74-AE69-28554F44B790}" sibTransId="{9995AF53-0BA0-4BB9-A752-81CCA80DCE72}"/>
    <dgm:cxn modelId="{3DED83CF-6986-46EB-835E-BC7967F9C08F}" srcId="{597E5B07-B98D-4E9A-81F4-25284725D336}" destId="{F379A605-66C9-4839-BDB0-BF90975B3823}" srcOrd="3" destOrd="0" parTransId="{B7574B8F-8014-4B9A-8EED-04AE6EC7FAE4}" sibTransId="{AB01B01C-A9A8-4549-B610-D7628E3EA81C}"/>
    <dgm:cxn modelId="{2F21F9C9-7CE2-4694-BCE7-022160CAD44E}" srcId="{597E5B07-B98D-4E9A-81F4-25284725D336}" destId="{2F48507E-A08E-4AD1-AE32-8AD9E775E1E9}" srcOrd="0" destOrd="0" parTransId="{1A9F08C4-1620-4C3D-B9CA-9EF2339D61C3}" sibTransId="{5698EBA2-E0C9-4933-BF92-49888136F935}"/>
    <dgm:cxn modelId="{315BC083-332E-4DE7-BBDF-C00102128088}" type="presOf" srcId="{DB35059F-4B05-40E0-A4EB-EC1E0FFD29B6}" destId="{6869B056-4CC7-4417-890D-BB4270379516}" srcOrd="0" destOrd="0" presId="urn:microsoft.com/office/officeart/2008/layout/VerticalCurvedList"/>
    <dgm:cxn modelId="{847DB150-175E-4C25-B3DC-A2923FB4BBD5}" type="presOf" srcId="{597E5B07-B98D-4E9A-81F4-25284725D336}" destId="{6765E621-F55F-4783-9C0F-7509941CC268}" srcOrd="0" destOrd="0" presId="urn:microsoft.com/office/officeart/2008/layout/VerticalCurvedList"/>
    <dgm:cxn modelId="{61E5DAC5-BE9C-49EA-B1B5-937C5E127D20}" type="presOf" srcId="{2F48507E-A08E-4AD1-AE32-8AD9E775E1E9}" destId="{E4F22B14-78AA-4F85-8250-C54B5AB37550}" srcOrd="0" destOrd="0" presId="urn:microsoft.com/office/officeart/2008/layout/VerticalCurvedList"/>
    <dgm:cxn modelId="{8F550FB2-A6D6-4512-B87B-F3754EBE6E4C}" type="presOf" srcId="{1F0CE3E8-5D40-47C5-9597-2626E814BA32}" destId="{0F584D63-A8D3-46BE-B1F4-E2A5A3AD60F1}" srcOrd="0" destOrd="0" presId="urn:microsoft.com/office/officeart/2008/layout/VerticalCurvedList"/>
    <dgm:cxn modelId="{D0FC3516-C5DA-4AC3-BC15-DE98D911BAA4}" type="presOf" srcId="{BB1514A6-368B-4598-88F6-B2B8FAA2F161}" destId="{10D20FB1-9023-49B8-83EB-ACEC34D9417D}" srcOrd="0" destOrd="0" presId="urn:microsoft.com/office/officeart/2008/layout/VerticalCurvedList"/>
    <dgm:cxn modelId="{EC0BDBD1-7D76-437A-BE8F-F2252843B2B6}" srcId="{597E5B07-B98D-4E9A-81F4-25284725D336}" destId="{1F0CE3E8-5D40-47C5-9597-2626E814BA32}" srcOrd="5" destOrd="0" parTransId="{D2E7FCC3-4EE9-4FEB-8003-26B246BE4BF1}" sibTransId="{5D14C373-C196-4ECE-8FAE-8487E4DC9513}"/>
    <dgm:cxn modelId="{0C640A33-F858-4F38-B47B-891CED7B471F}" type="presOf" srcId="{F379A605-66C9-4839-BDB0-BF90975B3823}" destId="{7F946CD4-2A2A-4FB4-936A-317A797BCD31}" srcOrd="0" destOrd="0" presId="urn:microsoft.com/office/officeart/2008/layout/VerticalCurvedList"/>
    <dgm:cxn modelId="{69C9B3AB-AF9B-451C-8829-FBB511C185E9}" srcId="{597E5B07-B98D-4E9A-81F4-25284725D336}" destId="{6A0BB95E-A0B1-4A85-8560-7B4781B1B1FF}" srcOrd="1" destOrd="0" parTransId="{6AA84DE2-118C-4B04-9D8B-0031C1190E26}" sibTransId="{A7514357-2676-4374-8FF6-29B1DFF41FED}"/>
    <dgm:cxn modelId="{B4A6B2E3-D698-4AD4-A750-64C1CA33D15D}" srcId="{597E5B07-B98D-4E9A-81F4-25284725D336}" destId="{DB35059F-4B05-40E0-A4EB-EC1E0FFD29B6}" srcOrd="2" destOrd="0" parTransId="{AD06EC1C-83C6-4658-BBB8-7ACC6D855CD1}" sibTransId="{878372C0-FF13-460C-8B5D-8ECB232D42ED}"/>
    <dgm:cxn modelId="{1B61E17B-B25F-4957-9346-ED3A71525728}" type="presParOf" srcId="{6765E621-F55F-4783-9C0F-7509941CC268}" destId="{5D8336E0-726D-4160-8D7F-23622E489D3C}" srcOrd="0" destOrd="0" presId="urn:microsoft.com/office/officeart/2008/layout/VerticalCurvedList"/>
    <dgm:cxn modelId="{C3EA8920-DCFB-4FA4-9099-E70717100910}" type="presParOf" srcId="{5D8336E0-726D-4160-8D7F-23622E489D3C}" destId="{245931B8-2771-4B0D-9756-AD6287FB111C}" srcOrd="0" destOrd="0" presId="urn:microsoft.com/office/officeart/2008/layout/VerticalCurvedList"/>
    <dgm:cxn modelId="{25FE003E-997A-43E4-8C0E-CE98C877B092}" type="presParOf" srcId="{245931B8-2771-4B0D-9756-AD6287FB111C}" destId="{88F21181-6E9A-49F8-A9B4-EA6085EDA87F}" srcOrd="0" destOrd="0" presId="urn:microsoft.com/office/officeart/2008/layout/VerticalCurvedList"/>
    <dgm:cxn modelId="{AA809FE7-B2F4-4482-8747-D32323481BA3}" type="presParOf" srcId="{245931B8-2771-4B0D-9756-AD6287FB111C}" destId="{FA6D0524-CDA8-493C-ADF8-51C4C87F0B77}" srcOrd="1" destOrd="0" presId="urn:microsoft.com/office/officeart/2008/layout/VerticalCurvedList"/>
    <dgm:cxn modelId="{4ADA2A1A-035C-401E-A0E3-9001FDCF34F8}" type="presParOf" srcId="{245931B8-2771-4B0D-9756-AD6287FB111C}" destId="{B7C8F8C4-ED27-45C6-8C5D-1B5C8E2C5E79}" srcOrd="2" destOrd="0" presId="urn:microsoft.com/office/officeart/2008/layout/VerticalCurvedList"/>
    <dgm:cxn modelId="{FDC9741F-6C16-485A-A645-1CD4CE1ED840}" type="presParOf" srcId="{245931B8-2771-4B0D-9756-AD6287FB111C}" destId="{4C9F59B8-0DD8-42C5-A942-00E2DB01E130}" srcOrd="3" destOrd="0" presId="urn:microsoft.com/office/officeart/2008/layout/VerticalCurvedList"/>
    <dgm:cxn modelId="{BA6D753F-0A36-418E-974E-48B3DC69122B}" type="presParOf" srcId="{5D8336E0-726D-4160-8D7F-23622E489D3C}" destId="{E4F22B14-78AA-4F85-8250-C54B5AB37550}" srcOrd="1" destOrd="0" presId="urn:microsoft.com/office/officeart/2008/layout/VerticalCurvedList"/>
    <dgm:cxn modelId="{B24192EA-A951-4B4C-88F3-A1D8FD79FC6C}" type="presParOf" srcId="{5D8336E0-726D-4160-8D7F-23622E489D3C}" destId="{F9E80237-6E7C-4F5E-BAC7-9E1D053A0367}" srcOrd="2" destOrd="0" presId="urn:microsoft.com/office/officeart/2008/layout/VerticalCurvedList"/>
    <dgm:cxn modelId="{1B4CD76F-7812-4876-97E5-1BE26489E565}" type="presParOf" srcId="{F9E80237-6E7C-4F5E-BAC7-9E1D053A0367}" destId="{2CA25741-ECC1-4613-BA43-BEB32CD9DE1E}" srcOrd="0" destOrd="0" presId="urn:microsoft.com/office/officeart/2008/layout/VerticalCurvedList"/>
    <dgm:cxn modelId="{B8D07193-344C-4CC9-93F4-3BE92A8794BA}" type="presParOf" srcId="{5D8336E0-726D-4160-8D7F-23622E489D3C}" destId="{9C1E3027-56BD-44DB-9598-E1C72AEEC09E}" srcOrd="3" destOrd="0" presId="urn:microsoft.com/office/officeart/2008/layout/VerticalCurvedList"/>
    <dgm:cxn modelId="{C55BD06B-229D-4F4D-8FAD-45602E27471D}" type="presParOf" srcId="{5D8336E0-726D-4160-8D7F-23622E489D3C}" destId="{7DDF1B8B-E69F-4EF1-B83A-700BFD162689}" srcOrd="4" destOrd="0" presId="urn:microsoft.com/office/officeart/2008/layout/VerticalCurvedList"/>
    <dgm:cxn modelId="{F3603C11-0019-456A-B69E-97D971872645}" type="presParOf" srcId="{7DDF1B8B-E69F-4EF1-B83A-700BFD162689}" destId="{53A27AAE-B9C3-4AE3-B808-CE96E6F2C46D}" srcOrd="0" destOrd="0" presId="urn:microsoft.com/office/officeart/2008/layout/VerticalCurvedList"/>
    <dgm:cxn modelId="{50218C84-23FB-4025-A981-B359CF41BA5B}" type="presParOf" srcId="{5D8336E0-726D-4160-8D7F-23622E489D3C}" destId="{6869B056-4CC7-4417-890D-BB4270379516}" srcOrd="5" destOrd="0" presId="urn:microsoft.com/office/officeart/2008/layout/VerticalCurvedList"/>
    <dgm:cxn modelId="{7CEAF40D-D3B8-4D7A-95BA-EE866672EB8F}" type="presParOf" srcId="{5D8336E0-726D-4160-8D7F-23622E489D3C}" destId="{5FD8C838-9CFA-4A3B-BFF0-D43634DA4F72}" srcOrd="6" destOrd="0" presId="urn:microsoft.com/office/officeart/2008/layout/VerticalCurvedList"/>
    <dgm:cxn modelId="{4D763452-F5D5-445D-A7DE-44EA820EF87A}" type="presParOf" srcId="{5FD8C838-9CFA-4A3B-BFF0-D43634DA4F72}" destId="{5BF17D81-99E4-4934-8E26-7E90FD200374}" srcOrd="0" destOrd="0" presId="urn:microsoft.com/office/officeart/2008/layout/VerticalCurvedList"/>
    <dgm:cxn modelId="{E3DA12F9-F20F-481F-A5B9-58654B7E3A70}" type="presParOf" srcId="{5D8336E0-726D-4160-8D7F-23622E489D3C}" destId="{7F946CD4-2A2A-4FB4-936A-317A797BCD31}" srcOrd="7" destOrd="0" presId="urn:microsoft.com/office/officeart/2008/layout/VerticalCurvedList"/>
    <dgm:cxn modelId="{2186146A-40FD-4EF8-A0E7-665FBBBBACA6}" type="presParOf" srcId="{5D8336E0-726D-4160-8D7F-23622E489D3C}" destId="{7C945B82-6FE5-45E7-BE92-49AA353ACEB5}" srcOrd="8" destOrd="0" presId="urn:microsoft.com/office/officeart/2008/layout/VerticalCurvedList"/>
    <dgm:cxn modelId="{113E7952-19FD-44AF-9953-83C2AC76E4E1}" type="presParOf" srcId="{7C945B82-6FE5-45E7-BE92-49AA353ACEB5}" destId="{3B7290E2-0687-4BE4-92B0-4E719D846D89}" srcOrd="0" destOrd="0" presId="urn:microsoft.com/office/officeart/2008/layout/VerticalCurvedList"/>
    <dgm:cxn modelId="{92E18E53-D93F-49D8-9FDD-603EE3BB5E64}" type="presParOf" srcId="{5D8336E0-726D-4160-8D7F-23622E489D3C}" destId="{10D20FB1-9023-49B8-83EB-ACEC34D9417D}" srcOrd="9" destOrd="0" presId="urn:microsoft.com/office/officeart/2008/layout/VerticalCurvedList"/>
    <dgm:cxn modelId="{666CFD88-DB34-4668-B72E-590F760F3F0A}" type="presParOf" srcId="{5D8336E0-726D-4160-8D7F-23622E489D3C}" destId="{7FC4BDE3-D993-4911-A19D-FA9D91470D81}" srcOrd="10" destOrd="0" presId="urn:microsoft.com/office/officeart/2008/layout/VerticalCurvedList"/>
    <dgm:cxn modelId="{C4512E71-7A1A-4A85-8134-7DA52DC528FE}" type="presParOf" srcId="{7FC4BDE3-D993-4911-A19D-FA9D91470D81}" destId="{0673E127-409A-48AF-9E7B-716F5477C234}" srcOrd="0" destOrd="0" presId="urn:microsoft.com/office/officeart/2008/layout/VerticalCurvedList"/>
    <dgm:cxn modelId="{3FEDC5B8-4E4F-43E7-841F-F7B9294048B6}" type="presParOf" srcId="{5D8336E0-726D-4160-8D7F-23622E489D3C}" destId="{0F584D63-A8D3-46BE-B1F4-E2A5A3AD60F1}" srcOrd="11" destOrd="0" presId="urn:microsoft.com/office/officeart/2008/layout/VerticalCurvedList"/>
    <dgm:cxn modelId="{3D905026-250F-4030-AE77-1FBA08E43215}" type="presParOf" srcId="{5D8336E0-726D-4160-8D7F-23622E489D3C}" destId="{BABC20BF-40EE-4BEE-8FE5-52A89D8D77A5}" srcOrd="12" destOrd="0" presId="urn:microsoft.com/office/officeart/2008/layout/VerticalCurvedList"/>
    <dgm:cxn modelId="{48761DF1-B95D-4F33-955A-D0A2937549DB}" type="presParOf" srcId="{BABC20BF-40EE-4BEE-8FE5-52A89D8D77A5}" destId="{1548932C-DD47-47EE-B692-F34D1A79EF1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7E5B07-B98D-4E9A-81F4-25284725D336}"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vi-VN"/>
        </a:p>
      </dgm:t>
    </dgm:pt>
    <dgm:pt modelId="{6A0BB95E-A0B1-4A85-8560-7B4781B1B1FF}">
      <dgm:prSet/>
      <dgm:spPr/>
      <dgm:t>
        <a:bodyPr/>
        <a:lstStyle/>
        <a:p>
          <a:pPr algn="just"/>
          <a:r>
            <a:rPr lang="vi-VN" b="0" i="0">
              <a:latin typeface="Times New Roman" panose="02020603050405020304" pitchFamily="18" charset="0"/>
              <a:cs typeface="Times New Roman" panose="02020603050405020304" pitchFamily="18" charset="0"/>
            </a:rPr>
            <a:t>Sử </a:t>
          </a:r>
          <a:r>
            <a:rPr lang="vi-VN" b="0" i="0" dirty="0">
              <a:latin typeface="Times New Roman" panose="02020603050405020304" pitchFamily="18" charset="0"/>
              <a:cs typeface="Times New Roman" panose="02020603050405020304" pitchFamily="18" charset="0"/>
            </a:rPr>
            <a:t>dụng ngôn ngữ tiếng Việt. Trường hợp người nước ngoài có yêu cầu giải trình, thì văn bản yêu cầu giải trình phải được dịch sang tiếng Việt;</a:t>
          </a:r>
        </a:p>
      </dgm:t>
    </dgm:pt>
    <dgm:pt modelId="{6AA84DE2-118C-4B04-9D8B-0031C1190E26}" type="parTrans" cxnId="{69C9B3AB-AF9B-451C-8829-FBB511C185E9}">
      <dgm:prSet/>
      <dgm:spPr/>
      <dgm:t>
        <a:bodyPr/>
        <a:lstStyle/>
        <a:p>
          <a:endParaRPr lang="en-US"/>
        </a:p>
      </dgm:t>
    </dgm:pt>
    <dgm:pt modelId="{A7514357-2676-4374-8FF6-29B1DFF41FED}" type="sibTrans" cxnId="{69C9B3AB-AF9B-451C-8829-FBB511C185E9}">
      <dgm:prSet/>
      <dgm:spPr/>
      <dgm:t>
        <a:bodyPr/>
        <a:lstStyle/>
        <a:p>
          <a:endParaRPr lang="en-US"/>
        </a:p>
      </dgm:t>
    </dgm:pt>
    <dgm:pt modelId="{2F48507E-A08E-4AD1-AE32-8AD9E775E1E9}">
      <dgm:prSet phldrT="[Text]" custT="1"/>
      <dgm:spPr/>
      <dgm:t>
        <a:bodyPr/>
        <a:lstStyle/>
        <a:p>
          <a:r>
            <a:rPr lang="vi-VN" sz="2000" b="1" i="0" dirty="0"/>
            <a:t>Yêu cầu giải trình bằng văn bản phải đáp ứng các điều kiện sau:</a:t>
          </a:r>
          <a:endParaRPr lang="vi-VN" sz="2000" b="1" dirty="0"/>
        </a:p>
      </dgm:t>
    </dgm:pt>
    <dgm:pt modelId="{1A9F08C4-1620-4C3D-B9CA-9EF2339D61C3}" type="parTrans" cxnId="{2F21F9C9-7CE2-4694-BCE7-022160CAD44E}">
      <dgm:prSet/>
      <dgm:spPr/>
      <dgm:t>
        <a:bodyPr/>
        <a:lstStyle/>
        <a:p>
          <a:endParaRPr lang="en-US"/>
        </a:p>
      </dgm:t>
    </dgm:pt>
    <dgm:pt modelId="{5698EBA2-E0C9-4933-BF92-49888136F935}" type="sibTrans" cxnId="{2F21F9C9-7CE2-4694-BCE7-022160CAD44E}">
      <dgm:prSet/>
      <dgm:spPr/>
      <dgm:t>
        <a:bodyPr/>
        <a:lstStyle/>
        <a:p>
          <a:endParaRPr lang="en-US"/>
        </a:p>
      </dgm:t>
    </dgm:pt>
    <dgm:pt modelId="{F379A605-66C9-4839-BDB0-BF90975B3823}">
      <dgm:prSet/>
      <dgm:spPr/>
      <dgm:t>
        <a:bodyPr/>
        <a:lstStyle/>
        <a:p>
          <a:pPr algn="just"/>
          <a:r>
            <a:rPr lang="en-US" b="0" i="0">
              <a:latin typeface="Times New Roman" panose="02020603050405020304" pitchFamily="18" charset="0"/>
              <a:cs typeface="Times New Roman" panose="02020603050405020304" pitchFamily="18" charset="0"/>
            </a:rPr>
            <a:t>Thể </a:t>
          </a:r>
          <a:r>
            <a:rPr lang="en-US" b="0" i="0" dirty="0" err="1">
              <a:latin typeface="Times New Roman" panose="02020603050405020304" pitchFamily="18" charset="0"/>
              <a:cs typeface="Times New Roman" panose="02020603050405020304" pitchFamily="18" charset="0"/>
            </a:rPr>
            <a:t>hiện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rõ</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nội</a:t>
          </a:r>
          <a:r>
            <a:rPr lang="en-US" b="0" i="0" dirty="0">
              <a:latin typeface="Times New Roman" panose="02020603050405020304" pitchFamily="18" charset="0"/>
              <a:cs typeface="Times New Roman" panose="02020603050405020304" pitchFamily="18" charset="0"/>
            </a:rPr>
            <a:t> dung </a:t>
          </a:r>
          <a:r>
            <a:rPr lang="en-US" b="0" i="0" dirty="0" err="1">
              <a:latin typeface="Times New Roman" panose="02020603050405020304" pitchFamily="18" charset="0"/>
              <a:cs typeface="Times New Roman" panose="02020603050405020304" pitchFamily="18" charset="0"/>
            </a:rPr>
            <a:t>yêu</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cầu</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giải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trình</a:t>
          </a:r>
          <a:r>
            <a:rPr lang="en-US" b="0" i="0" dirty="0">
              <a:latin typeface="Times New Roman" panose="02020603050405020304" pitchFamily="18" charset="0"/>
              <a:cs typeface="Times New Roman" panose="02020603050405020304" pitchFamily="18" charset="0"/>
            </a:rPr>
            <a:t>;</a:t>
          </a:r>
          <a:endParaRPr lang="vi-VN" b="0" i="0" dirty="0">
            <a:latin typeface="Times New Roman" panose="02020603050405020304" pitchFamily="18" charset="0"/>
            <a:cs typeface="Times New Roman" panose="02020603050405020304" pitchFamily="18" charset="0"/>
          </a:endParaRPr>
        </a:p>
      </dgm:t>
    </dgm:pt>
    <dgm:pt modelId="{B7574B8F-8014-4B9A-8EED-04AE6EC7FAE4}" type="parTrans" cxnId="{3DED83CF-6986-46EB-835E-BC7967F9C08F}">
      <dgm:prSet/>
      <dgm:spPr/>
      <dgm:t>
        <a:bodyPr/>
        <a:lstStyle/>
        <a:p>
          <a:endParaRPr lang="en-US"/>
        </a:p>
      </dgm:t>
    </dgm:pt>
    <dgm:pt modelId="{AB01B01C-A9A8-4549-B610-D7628E3EA81C}" type="sibTrans" cxnId="{3DED83CF-6986-46EB-835E-BC7967F9C08F}">
      <dgm:prSet/>
      <dgm:spPr/>
      <dgm:t>
        <a:bodyPr/>
        <a:lstStyle/>
        <a:p>
          <a:endParaRPr lang="en-US"/>
        </a:p>
      </dgm:t>
    </dgm:pt>
    <dgm:pt modelId="{BB1514A6-368B-4598-88F6-B2B8FAA2F161}">
      <dgm:prSet/>
      <dgm:spPr/>
      <dgm:t>
        <a:bodyPr/>
        <a:lstStyle/>
        <a:p>
          <a:pPr algn="just"/>
          <a:r>
            <a:rPr lang="vi-VN" b="0" i="0">
              <a:latin typeface="Times New Roman" panose="02020603050405020304" pitchFamily="18" charset="0"/>
              <a:cs typeface="Times New Roman" panose="02020603050405020304" pitchFamily="18" charset="0"/>
            </a:rPr>
            <a:t>Ghi </a:t>
          </a:r>
          <a:r>
            <a:rPr lang="vi-VN" b="0" i="0" dirty="0">
              <a:latin typeface="Times New Roman" panose="02020603050405020304" pitchFamily="18" charset="0"/>
              <a:cs typeface="Times New Roman" panose="02020603050405020304" pitchFamily="18" charset="0"/>
            </a:rPr>
            <a:t>rõ tên, địa chỉ, số điện thoại (hoặc địa chỉ thư tín khi cần liên hệ) của người yêu cầu giải trình.</a:t>
          </a:r>
        </a:p>
      </dgm:t>
    </dgm:pt>
    <dgm:pt modelId="{E92F9A0E-CC82-4F74-AE69-28554F44B790}" type="parTrans" cxnId="{CFB75B06-09ED-4D25-84DD-39F484CA1199}">
      <dgm:prSet/>
      <dgm:spPr/>
      <dgm:t>
        <a:bodyPr/>
        <a:lstStyle/>
        <a:p>
          <a:endParaRPr lang="en-US"/>
        </a:p>
      </dgm:t>
    </dgm:pt>
    <dgm:pt modelId="{9995AF53-0BA0-4BB9-A752-81CCA80DCE72}" type="sibTrans" cxnId="{CFB75B06-09ED-4D25-84DD-39F484CA1199}">
      <dgm:prSet/>
      <dgm:spPr/>
      <dgm:t>
        <a:bodyPr/>
        <a:lstStyle/>
        <a:p>
          <a:endParaRPr lang="en-US"/>
        </a:p>
      </dgm:t>
    </dgm:pt>
    <dgm:pt modelId="{6765E621-F55F-4783-9C0F-7509941CC268}" type="pres">
      <dgm:prSet presAssocID="{597E5B07-B98D-4E9A-81F4-25284725D336}" presName="Name0" presStyleCnt="0">
        <dgm:presLayoutVars>
          <dgm:chMax val="7"/>
          <dgm:chPref val="7"/>
          <dgm:dir/>
        </dgm:presLayoutVars>
      </dgm:prSet>
      <dgm:spPr/>
      <dgm:t>
        <a:bodyPr/>
        <a:lstStyle/>
        <a:p>
          <a:endParaRPr lang="en-US"/>
        </a:p>
      </dgm:t>
    </dgm:pt>
    <dgm:pt modelId="{5D8336E0-726D-4160-8D7F-23622E489D3C}" type="pres">
      <dgm:prSet presAssocID="{597E5B07-B98D-4E9A-81F4-25284725D336}" presName="Name1" presStyleCnt="0"/>
      <dgm:spPr/>
    </dgm:pt>
    <dgm:pt modelId="{245931B8-2771-4B0D-9756-AD6287FB111C}" type="pres">
      <dgm:prSet presAssocID="{597E5B07-B98D-4E9A-81F4-25284725D336}" presName="cycle" presStyleCnt="0"/>
      <dgm:spPr/>
    </dgm:pt>
    <dgm:pt modelId="{88F21181-6E9A-49F8-A9B4-EA6085EDA87F}" type="pres">
      <dgm:prSet presAssocID="{597E5B07-B98D-4E9A-81F4-25284725D336}" presName="srcNode" presStyleLbl="node1" presStyleIdx="0" presStyleCnt="4"/>
      <dgm:spPr/>
    </dgm:pt>
    <dgm:pt modelId="{FA6D0524-CDA8-493C-ADF8-51C4C87F0B77}" type="pres">
      <dgm:prSet presAssocID="{597E5B07-B98D-4E9A-81F4-25284725D336}" presName="conn" presStyleLbl="parChTrans1D2" presStyleIdx="0" presStyleCnt="1"/>
      <dgm:spPr/>
      <dgm:t>
        <a:bodyPr/>
        <a:lstStyle/>
        <a:p>
          <a:endParaRPr lang="en-US"/>
        </a:p>
      </dgm:t>
    </dgm:pt>
    <dgm:pt modelId="{B7C8F8C4-ED27-45C6-8C5D-1B5C8E2C5E79}" type="pres">
      <dgm:prSet presAssocID="{597E5B07-B98D-4E9A-81F4-25284725D336}" presName="extraNode" presStyleLbl="node1" presStyleIdx="0" presStyleCnt="4"/>
      <dgm:spPr/>
    </dgm:pt>
    <dgm:pt modelId="{4C9F59B8-0DD8-42C5-A942-00E2DB01E130}" type="pres">
      <dgm:prSet presAssocID="{597E5B07-B98D-4E9A-81F4-25284725D336}" presName="dstNode" presStyleLbl="node1" presStyleIdx="0" presStyleCnt="4"/>
      <dgm:spPr/>
    </dgm:pt>
    <dgm:pt modelId="{E4F22B14-78AA-4F85-8250-C54B5AB37550}" type="pres">
      <dgm:prSet presAssocID="{2F48507E-A08E-4AD1-AE32-8AD9E775E1E9}" presName="text_1" presStyleLbl="node1" presStyleIdx="0" presStyleCnt="4" custLinFactNeighborX="-263" custLinFactNeighborY="-4264">
        <dgm:presLayoutVars>
          <dgm:bulletEnabled val="1"/>
        </dgm:presLayoutVars>
      </dgm:prSet>
      <dgm:spPr/>
      <dgm:t>
        <a:bodyPr/>
        <a:lstStyle/>
        <a:p>
          <a:endParaRPr lang="en-US"/>
        </a:p>
      </dgm:t>
    </dgm:pt>
    <dgm:pt modelId="{F9E80237-6E7C-4F5E-BAC7-9E1D053A0367}" type="pres">
      <dgm:prSet presAssocID="{2F48507E-A08E-4AD1-AE32-8AD9E775E1E9}" presName="accent_1" presStyleCnt="0"/>
      <dgm:spPr/>
    </dgm:pt>
    <dgm:pt modelId="{2CA25741-ECC1-4613-BA43-BEB32CD9DE1E}" type="pres">
      <dgm:prSet presAssocID="{2F48507E-A08E-4AD1-AE32-8AD9E775E1E9}" presName="accentRepeatNode" presStyleLbl="solidFgAcc1" presStyleIdx="0" presStyleCnt="4" custScaleX="73090" custScaleY="72292" custLinFactNeighborX="-5101" custLinFactNeighborY="-2233"/>
      <dgm:spPr/>
    </dgm:pt>
    <dgm:pt modelId="{9C1E3027-56BD-44DB-9598-E1C72AEEC09E}" type="pres">
      <dgm:prSet presAssocID="{6A0BB95E-A0B1-4A85-8560-7B4781B1B1FF}" presName="text_2" presStyleLbl="node1" presStyleIdx="1" presStyleCnt="4">
        <dgm:presLayoutVars>
          <dgm:bulletEnabled val="1"/>
        </dgm:presLayoutVars>
      </dgm:prSet>
      <dgm:spPr/>
      <dgm:t>
        <a:bodyPr/>
        <a:lstStyle/>
        <a:p>
          <a:endParaRPr lang="en-US"/>
        </a:p>
      </dgm:t>
    </dgm:pt>
    <dgm:pt modelId="{7DDF1B8B-E69F-4EF1-B83A-700BFD162689}" type="pres">
      <dgm:prSet presAssocID="{6A0BB95E-A0B1-4A85-8560-7B4781B1B1FF}" presName="accent_2" presStyleCnt="0"/>
      <dgm:spPr/>
    </dgm:pt>
    <dgm:pt modelId="{53A27AAE-B9C3-4AE3-B808-CE96E6F2C46D}" type="pres">
      <dgm:prSet presAssocID="{6A0BB95E-A0B1-4A85-8560-7B4781B1B1FF}" presName="accentRepeatNode" presStyleLbl="solidFgAcc1" presStyleIdx="1" presStyleCnt="4"/>
      <dgm:spPr/>
    </dgm:pt>
    <dgm:pt modelId="{CB085311-1EEF-41DE-8E29-C560C133FEC5}" type="pres">
      <dgm:prSet presAssocID="{F379A605-66C9-4839-BDB0-BF90975B3823}" presName="text_3" presStyleLbl="node1" presStyleIdx="2" presStyleCnt="4" custLinFactNeighborX="541" custLinFactNeighborY="59">
        <dgm:presLayoutVars>
          <dgm:bulletEnabled val="1"/>
        </dgm:presLayoutVars>
      </dgm:prSet>
      <dgm:spPr/>
      <dgm:t>
        <a:bodyPr/>
        <a:lstStyle/>
        <a:p>
          <a:endParaRPr lang="en-US"/>
        </a:p>
      </dgm:t>
    </dgm:pt>
    <dgm:pt modelId="{D568D1CB-A9AA-4128-99D2-7964A8164FB8}" type="pres">
      <dgm:prSet presAssocID="{F379A605-66C9-4839-BDB0-BF90975B3823}" presName="accent_3" presStyleCnt="0"/>
      <dgm:spPr/>
    </dgm:pt>
    <dgm:pt modelId="{3B7290E2-0687-4BE4-92B0-4E719D846D89}" type="pres">
      <dgm:prSet presAssocID="{F379A605-66C9-4839-BDB0-BF90975B3823}" presName="accentRepeatNode" presStyleLbl="solidFgAcc1" presStyleIdx="2" presStyleCnt="4"/>
      <dgm:spPr/>
    </dgm:pt>
    <dgm:pt modelId="{F22D27CD-6477-46D5-B912-8B10E51EA26A}" type="pres">
      <dgm:prSet presAssocID="{BB1514A6-368B-4598-88F6-B2B8FAA2F161}" presName="text_4" presStyleLbl="node1" presStyleIdx="3" presStyleCnt="4">
        <dgm:presLayoutVars>
          <dgm:bulletEnabled val="1"/>
        </dgm:presLayoutVars>
      </dgm:prSet>
      <dgm:spPr/>
      <dgm:t>
        <a:bodyPr/>
        <a:lstStyle/>
        <a:p>
          <a:endParaRPr lang="en-US"/>
        </a:p>
      </dgm:t>
    </dgm:pt>
    <dgm:pt modelId="{9F91F3C9-37BB-40C5-94D9-713DBA9C3832}" type="pres">
      <dgm:prSet presAssocID="{BB1514A6-368B-4598-88F6-B2B8FAA2F161}" presName="accent_4" presStyleCnt="0"/>
      <dgm:spPr/>
    </dgm:pt>
    <dgm:pt modelId="{0673E127-409A-48AF-9E7B-716F5477C234}" type="pres">
      <dgm:prSet presAssocID="{BB1514A6-368B-4598-88F6-B2B8FAA2F161}" presName="accentRepeatNode" presStyleLbl="solidFgAcc1" presStyleIdx="3" presStyleCnt="4"/>
      <dgm:spPr/>
    </dgm:pt>
  </dgm:ptLst>
  <dgm:cxnLst>
    <dgm:cxn modelId="{4D0804D0-51F5-4B58-83E5-5E27BBC6B916}" type="presOf" srcId="{597E5B07-B98D-4E9A-81F4-25284725D336}" destId="{6765E621-F55F-4783-9C0F-7509941CC268}" srcOrd="0" destOrd="0" presId="urn:microsoft.com/office/officeart/2008/layout/VerticalCurvedList"/>
    <dgm:cxn modelId="{01ABB1A0-FEA8-4FF1-B7CD-C037991AD4A3}" type="presOf" srcId="{5698EBA2-E0C9-4933-BF92-49888136F935}" destId="{FA6D0524-CDA8-493C-ADF8-51C4C87F0B77}" srcOrd="0" destOrd="0" presId="urn:microsoft.com/office/officeart/2008/layout/VerticalCurvedList"/>
    <dgm:cxn modelId="{48BF557A-0455-4178-BE86-F91075D42DC6}" type="presOf" srcId="{6A0BB95E-A0B1-4A85-8560-7B4781B1B1FF}" destId="{9C1E3027-56BD-44DB-9598-E1C72AEEC09E}" srcOrd="0" destOrd="0" presId="urn:microsoft.com/office/officeart/2008/layout/VerticalCurvedList"/>
    <dgm:cxn modelId="{F4800C12-1E58-4EA3-9487-0B3F09829961}" type="presOf" srcId="{F379A605-66C9-4839-BDB0-BF90975B3823}" destId="{CB085311-1EEF-41DE-8E29-C560C133FEC5}" srcOrd="0" destOrd="0" presId="urn:microsoft.com/office/officeart/2008/layout/VerticalCurvedList"/>
    <dgm:cxn modelId="{CFB75B06-09ED-4D25-84DD-39F484CA1199}" srcId="{597E5B07-B98D-4E9A-81F4-25284725D336}" destId="{BB1514A6-368B-4598-88F6-B2B8FAA2F161}" srcOrd="3" destOrd="0" parTransId="{E92F9A0E-CC82-4F74-AE69-28554F44B790}" sibTransId="{9995AF53-0BA0-4BB9-A752-81CCA80DCE72}"/>
    <dgm:cxn modelId="{3DED83CF-6986-46EB-835E-BC7967F9C08F}" srcId="{597E5B07-B98D-4E9A-81F4-25284725D336}" destId="{F379A605-66C9-4839-BDB0-BF90975B3823}" srcOrd="2" destOrd="0" parTransId="{B7574B8F-8014-4B9A-8EED-04AE6EC7FAE4}" sibTransId="{AB01B01C-A9A8-4549-B610-D7628E3EA81C}"/>
    <dgm:cxn modelId="{2F21F9C9-7CE2-4694-BCE7-022160CAD44E}" srcId="{597E5B07-B98D-4E9A-81F4-25284725D336}" destId="{2F48507E-A08E-4AD1-AE32-8AD9E775E1E9}" srcOrd="0" destOrd="0" parTransId="{1A9F08C4-1620-4C3D-B9CA-9EF2339D61C3}" sibTransId="{5698EBA2-E0C9-4933-BF92-49888136F935}"/>
    <dgm:cxn modelId="{C6F09F11-1A8A-48F3-A706-4FAF72565236}" type="presOf" srcId="{BB1514A6-368B-4598-88F6-B2B8FAA2F161}" destId="{F22D27CD-6477-46D5-B912-8B10E51EA26A}" srcOrd="0" destOrd="0" presId="urn:microsoft.com/office/officeart/2008/layout/VerticalCurvedList"/>
    <dgm:cxn modelId="{69C9B3AB-AF9B-451C-8829-FBB511C185E9}" srcId="{597E5B07-B98D-4E9A-81F4-25284725D336}" destId="{6A0BB95E-A0B1-4A85-8560-7B4781B1B1FF}" srcOrd="1" destOrd="0" parTransId="{6AA84DE2-118C-4B04-9D8B-0031C1190E26}" sibTransId="{A7514357-2676-4374-8FF6-29B1DFF41FED}"/>
    <dgm:cxn modelId="{372C493E-E306-458A-881C-7743C5328BD3}" type="presOf" srcId="{2F48507E-A08E-4AD1-AE32-8AD9E775E1E9}" destId="{E4F22B14-78AA-4F85-8250-C54B5AB37550}" srcOrd="0" destOrd="0" presId="urn:microsoft.com/office/officeart/2008/layout/VerticalCurvedList"/>
    <dgm:cxn modelId="{A248386F-78F5-4507-879C-F9BF7D6069DF}" type="presParOf" srcId="{6765E621-F55F-4783-9C0F-7509941CC268}" destId="{5D8336E0-726D-4160-8D7F-23622E489D3C}" srcOrd="0" destOrd="0" presId="urn:microsoft.com/office/officeart/2008/layout/VerticalCurvedList"/>
    <dgm:cxn modelId="{F26341BE-E156-4B12-BFE9-DF1922C65EFF}" type="presParOf" srcId="{5D8336E0-726D-4160-8D7F-23622E489D3C}" destId="{245931B8-2771-4B0D-9756-AD6287FB111C}" srcOrd="0" destOrd="0" presId="urn:microsoft.com/office/officeart/2008/layout/VerticalCurvedList"/>
    <dgm:cxn modelId="{22B90666-B12A-4DED-B3FC-87D252C8EB50}" type="presParOf" srcId="{245931B8-2771-4B0D-9756-AD6287FB111C}" destId="{88F21181-6E9A-49F8-A9B4-EA6085EDA87F}" srcOrd="0" destOrd="0" presId="urn:microsoft.com/office/officeart/2008/layout/VerticalCurvedList"/>
    <dgm:cxn modelId="{32304FDA-2BBE-42C5-A330-BED91EAB12FC}" type="presParOf" srcId="{245931B8-2771-4B0D-9756-AD6287FB111C}" destId="{FA6D0524-CDA8-493C-ADF8-51C4C87F0B77}" srcOrd="1" destOrd="0" presId="urn:microsoft.com/office/officeart/2008/layout/VerticalCurvedList"/>
    <dgm:cxn modelId="{05FAE34F-196C-44FB-A8ED-2F0BB964FDE6}" type="presParOf" srcId="{245931B8-2771-4B0D-9756-AD6287FB111C}" destId="{B7C8F8C4-ED27-45C6-8C5D-1B5C8E2C5E79}" srcOrd="2" destOrd="0" presId="urn:microsoft.com/office/officeart/2008/layout/VerticalCurvedList"/>
    <dgm:cxn modelId="{250AB4D2-158C-45C8-A95B-3568251748DF}" type="presParOf" srcId="{245931B8-2771-4B0D-9756-AD6287FB111C}" destId="{4C9F59B8-0DD8-42C5-A942-00E2DB01E130}" srcOrd="3" destOrd="0" presId="urn:microsoft.com/office/officeart/2008/layout/VerticalCurvedList"/>
    <dgm:cxn modelId="{C7F57B07-44B2-4C04-9E47-9305A52892A7}" type="presParOf" srcId="{5D8336E0-726D-4160-8D7F-23622E489D3C}" destId="{E4F22B14-78AA-4F85-8250-C54B5AB37550}" srcOrd="1" destOrd="0" presId="urn:microsoft.com/office/officeart/2008/layout/VerticalCurvedList"/>
    <dgm:cxn modelId="{AEC73FEA-870E-4B65-A455-B222567F1B21}" type="presParOf" srcId="{5D8336E0-726D-4160-8D7F-23622E489D3C}" destId="{F9E80237-6E7C-4F5E-BAC7-9E1D053A0367}" srcOrd="2" destOrd="0" presId="urn:microsoft.com/office/officeart/2008/layout/VerticalCurvedList"/>
    <dgm:cxn modelId="{360C253E-4567-4C1A-B38B-941C3EA02531}" type="presParOf" srcId="{F9E80237-6E7C-4F5E-BAC7-9E1D053A0367}" destId="{2CA25741-ECC1-4613-BA43-BEB32CD9DE1E}" srcOrd="0" destOrd="0" presId="urn:microsoft.com/office/officeart/2008/layout/VerticalCurvedList"/>
    <dgm:cxn modelId="{8B3B10B8-3928-4512-9F5D-5697A5038E03}" type="presParOf" srcId="{5D8336E0-726D-4160-8D7F-23622E489D3C}" destId="{9C1E3027-56BD-44DB-9598-E1C72AEEC09E}" srcOrd="3" destOrd="0" presId="urn:microsoft.com/office/officeart/2008/layout/VerticalCurvedList"/>
    <dgm:cxn modelId="{958EACD5-1305-45E0-BA1C-DA3E6075792B}" type="presParOf" srcId="{5D8336E0-726D-4160-8D7F-23622E489D3C}" destId="{7DDF1B8B-E69F-4EF1-B83A-700BFD162689}" srcOrd="4" destOrd="0" presId="urn:microsoft.com/office/officeart/2008/layout/VerticalCurvedList"/>
    <dgm:cxn modelId="{D6F97F8C-BBA0-4814-A77B-A7341B4D35C6}" type="presParOf" srcId="{7DDF1B8B-E69F-4EF1-B83A-700BFD162689}" destId="{53A27AAE-B9C3-4AE3-B808-CE96E6F2C46D}" srcOrd="0" destOrd="0" presId="urn:microsoft.com/office/officeart/2008/layout/VerticalCurvedList"/>
    <dgm:cxn modelId="{E37F597B-AC46-4783-BD9B-8945839FDC81}" type="presParOf" srcId="{5D8336E0-726D-4160-8D7F-23622E489D3C}" destId="{CB085311-1EEF-41DE-8E29-C560C133FEC5}" srcOrd="5" destOrd="0" presId="urn:microsoft.com/office/officeart/2008/layout/VerticalCurvedList"/>
    <dgm:cxn modelId="{714FC0FA-637D-47DC-8C71-C29693EE4100}" type="presParOf" srcId="{5D8336E0-726D-4160-8D7F-23622E489D3C}" destId="{D568D1CB-A9AA-4128-99D2-7964A8164FB8}" srcOrd="6" destOrd="0" presId="urn:microsoft.com/office/officeart/2008/layout/VerticalCurvedList"/>
    <dgm:cxn modelId="{6E5A7FD6-08BE-495A-A6C5-6684D1A0926D}" type="presParOf" srcId="{D568D1CB-A9AA-4128-99D2-7964A8164FB8}" destId="{3B7290E2-0687-4BE4-92B0-4E719D846D89}" srcOrd="0" destOrd="0" presId="urn:microsoft.com/office/officeart/2008/layout/VerticalCurvedList"/>
    <dgm:cxn modelId="{2A00D4A7-E4DE-4535-AFE9-691EC4B57F52}" type="presParOf" srcId="{5D8336E0-726D-4160-8D7F-23622E489D3C}" destId="{F22D27CD-6477-46D5-B912-8B10E51EA26A}" srcOrd="7" destOrd="0" presId="urn:microsoft.com/office/officeart/2008/layout/VerticalCurvedList"/>
    <dgm:cxn modelId="{E280BCAF-333C-422C-BC86-9E34ACFB60A4}" type="presParOf" srcId="{5D8336E0-726D-4160-8D7F-23622E489D3C}" destId="{9F91F3C9-37BB-40C5-94D9-713DBA9C3832}" srcOrd="8" destOrd="0" presId="urn:microsoft.com/office/officeart/2008/layout/VerticalCurvedList"/>
    <dgm:cxn modelId="{53B4A3EB-69D2-4C11-A10B-ED47FFFBAA7A}" type="presParOf" srcId="{9F91F3C9-37BB-40C5-94D9-713DBA9C3832}" destId="{0673E127-409A-48AF-9E7B-716F5477C23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C73F743-ACE4-482E-B857-7077C20AE933}" type="doc">
      <dgm:prSet loTypeId="urn:microsoft.com/office/officeart/2005/8/layout/pyramid2" loCatId="list" qsTypeId="urn:microsoft.com/office/officeart/2005/8/quickstyle/simple5" qsCatId="simple" csTypeId="urn:microsoft.com/office/officeart/2005/8/colors/accent1_5" csCatId="accent1" phldr="1"/>
      <dgm:spPr/>
    </dgm:pt>
    <dgm:pt modelId="{FB2B9EC0-DD3A-4521-B936-66AB694A7164}">
      <dgm:prSet phldrT="[Text]" custT="1"/>
      <dgm:spPr>
        <a:solidFill>
          <a:schemeClr val="accent4">
            <a:lumMod val="20000"/>
            <a:lumOff val="80000"/>
            <a:alpha val="90000"/>
          </a:schemeClr>
        </a:solidFill>
      </dgm:spPr>
      <dgm:t>
        <a:bodyPr/>
        <a:lstStyle/>
        <a:p>
          <a:pPr algn="just">
            <a:buFont typeface="+mj-lt"/>
            <a:buAutoNum type="arabicPeriod"/>
          </a:pPr>
          <a:r>
            <a:rPr lang="vi-VN" sz="1800" dirty="0"/>
            <a:t>Thời hạn thực hiện việc giải trình không quá 15 ngày kể từ ngày ra thông báo tiếp nhận yêu cầu giải trình.</a:t>
          </a:r>
          <a:endParaRPr lang="vi-VN" sz="1800" b="1" dirty="0">
            <a:latin typeface="Times New Roman" panose="02020603050405020304" pitchFamily="18" charset="0"/>
            <a:cs typeface="Times New Roman" panose="02020603050405020304" pitchFamily="18" charset="0"/>
          </a:endParaRPr>
        </a:p>
      </dgm:t>
    </dgm:pt>
    <dgm:pt modelId="{595F1A8E-8D34-4A96-B91A-34B41D6A743E}" type="parTrans" cxnId="{75C86642-66CF-4774-A952-2AC577054C9B}">
      <dgm:prSet/>
      <dgm:spPr/>
      <dgm:t>
        <a:bodyPr/>
        <a:lstStyle/>
        <a:p>
          <a:endParaRPr lang="vi-VN"/>
        </a:p>
      </dgm:t>
    </dgm:pt>
    <dgm:pt modelId="{90053FCA-8B74-4559-9650-B04BE9210FE6}" type="sibTrans" cxnId="{75C86642-66CF-4774-A952-2AC577054C9B}">
      <dgm:prSet/>
      <dgm:spPr/>
      <dgm:t>
        <a:bodyPr/>
        <a:lstStyle/>
        <a:p>
          <a:endParaRPr lang="vi-VN"/>
        </a:p>
      </dgm:t>
    </dgm:pt>
    <dgm:pt modelId="{3CD5450C-90D0-4183-9677-C34AA15138FA}">
      <dgm:prSet phldrT="[Text]" custT="1"/>
      <dgm:spPr>
        <a:solidFill>
          <a:schemeClr val="accent4">
            <a:lumMod val="20000"/>
            <a:lumOff val="80000"/>
            <a:alpha val="90000"/>
          </a:schemeClr>
        </a:solidFill>
      </dgm:spPr>
      <dgm:t>
        <a:bodyPr/>
        <a:lstStyle/>
        <a:p>
          <a:pPr algn="just">
            <a:buFont typeface="+mj-lt"/>
            <a:buNone/>
          </a:pPr>
          <a:r>
            <a:rPr lang="vi-VN" sz="1800" dirty="0"/>
            <a:t>Trường hợp có nội dung phức tạp thì có thể gia hạn thời gian giải trình. Thời gian gia hạn thực hiện việc giải trình không quá 15 ngày, kể từ ngày gia hạn và phải thông báo bằng văn bản đến người yêu cầu giải trình.</a:t>
          </a:r>
          <a:endParaRPr lang="vi-VN" sz="1800" b="1" dirty="0">
            <a:latin typeface="Times New Roman" panose="02020603050405020304" pitchFamily="18" charset="0"/>
            <a:cs typeface="Times New Roman" panose="02020603050405020304" pitchFamily="18" charset="0"/>
          </a:endParaRPr>
        </a:p>
      </dgm:t>
    </dgm:pt>
    <dgm:pt modelId="{E3B8DDA0-F13B-47CC-B232-52803E60EE72}" type="parTrans" cxnId="{1DE4F836-7B18-4279-A594-2E652A8CEAAC}">
      <dgm:prSet/>
      <dgm:spPr/>
      <dgm:t>
        <a:bodyPr/>
        <a:lstStyle/>
        <a:p>
          <a:endParaRPr lang="vi-VN"/>
        </a:p>
      </dgm:t>
    </dgm:pt>
    <dgm:pt modelId="{0B345FC4-50CF-48B7-A32B-0C5E639B378D}" type="sibTrans" cxnId="{1DE4F836-7B18-4279-A594-2E652A8CEAAC}">
      <dgm:prSet/>
      <dgm:spPr/>
      <dgm:t>
        <a:bodyPr/>
        <a:lstStyle/>
        <a:p>
          <a:endParaRPr lang="vi-VN"/>
        </a:p>
      </dgm:t>
    </dgm:pt>
    <dgm:pt modelId="{3627FA51-BBAC-491F-8C37-5A59958C69FF}" type="pres">
      <dgm:prSet presAssocID="{8C73F743-ACE4-482E-B857-7077C20AE933}" presName="compositeShape" presStyleCnt="0">
        <dgm:presLayoutVars>
          <dgm:dir/>
          <dgm:resizeHandles/>
        </dgm:presLayoutVars>
      </dgm:prSet>
      <dgm:spPr/>
    </dgm:pt>
    <dgm:pt modelId="{2EBBB27B-CD73-4183-92D1-5414106F2B0C}" type="pres">
      <dgm:prSet presAssocID="{8C73F743-ACE4-482E-B857-7077C20AE933}" presName="pyramid" presStyleLbl="node1" presStyleIdx="0" presStyleCnt="1" custLinFactNeighborX="14815" custLinFactNeighborY="1994"/>
      <dgm:spPr/>
    </dgm:pt>
    <dgm:pt modelId="{A8805243-610F-4C03-9321-F30C11370D1D}" type="pres">
      <dgm:prSet presAssocID="{8C73F743-ACE4-482E-B857-7077C20AE933}" presName="theList" presStyleCnt="0"/>
      <dgm:spPr/>
    </dgm:pt>
    <dgm:pt modelId="{30EF9E7D-9E81-4FBE-A280-EADF2C4EBDCB}" type="pres">
      <dgm:prSet presAssocID="{FB2B9EC0-DD3A-4521-B936-66AB694A7164}" presName="aNode" presStyleLbl="fgAcc1" presStyleIdx="0" presStyleCnt="2" custScaleX="192053" custScaleY="68961" custLinFactNeighborX="-23668" custLinFactNeighborY="92751">
        <dgm:presLayoutVars>
          <dgm:bulletEnabled val="1"/>
        </dgm:presLayoutVars>
      </dgm:prSet>
      <dgm:spPr/>
      <dgm:t>
        <a:bodyPr/>
        <a:lstStyle/>
        <a:p>
          <a:endParaRPr lang="en-US"/>
        </a:p>
      </dgm:t>
    </dgm:pt>
    <dgm:pt modelId="{9725A5BB-90C0-47B9-8D29-C2E790B68E91}" type="pres">
      <dgm:prSet presAssocID="{FB2B9EC0-DD3A-4521-B936-66AB694A7164}" presName="aSpace" presStyleCnt="0"/>
      <dgm:spPr/>
    </dgm:pt>
    <dgm:pt modelId="{723D57FF-F9D8-4A1C-B0E4-2B45C925CAAC}" type="pres">
      <dgm:prSet presAssocID="{3CD5450C-90D0-4183-9677-C34AA15138FA}" presName="aNode" presStyleLbl="fgAcc1" presStyleIdx="1" presStyleCnt="2" custScaleX="316386" custScaleY="79672" custLinFactY="2977" custLinFactNeighborX="-6136" custLinFactNeighborY="100000">
        <dgm:presLayoutVars>
          <dgm:bulletEnabled val="1"/>
        </dgm:presLayoutVars>
      </dgm:prSet>
      <dgm:spPr/>
      <dgm:t>
        <a:bodyPr/>
        <a:lstStyle/>
        <a:p>
          <a:endParaRPr lang="en-US"/>
        </a:p>
      </dgm:t>
    </dgm:pt>
    <dgm:pt modelId="{8859677A-AAF9-4C3B-B173-5AFE3A7C7A6B}" type="pres">
      <dgm:prSet presAssocID="{3CD5450C-90D0-4183-9677-C34AA15138FA}" presName="aSpace" presStyleCnt="0"/>
      <dgm:spPr/>
    </dgm:pt>
  </dgm:ptLst>
  <dgm:cxnLst>
    <dgm:cxn modelId="{C698B332-8D49-4DE3-A60D-E2C9C421A4F8}" type="presOf" srcId="{3CD5450C-90D0-4183-9677-C34AA15138FA}" destId="{723D57FF-F9D8-4A1C-B0E4-2B45C925CAAC}" srcOrd="0" destOrd="0" presId="urn:microsoft.com/office/officeart/2005/8/layout/pyramid2"/>
    <dgm:cxn modelId="{CF45E6B3-E82B-4122-B851-027654AA6E06}" type="presOf" srcId="{8C73F743-ACE4-482E-B857-7077C20AE933}" destId="{3627FA51-BBAC-491F-8C37-5A59958C69FF}" srcOrd="0" destOrd="0" presId="urn:microsoft.com/office/officeart/2005/8/layout/pyramid2"/>
    <dgm:cxn modelId="{75C86642-66CF-4774-A952-2AC577054C9B}" srcId="{8C73F743-ACE4-482E-B857-7077C20AE933}" destId="{FB2B9EC0-DD3A-4521-B936-66AB694A7164}" srcOrd="0" destOrd="0" parTransId="{595F1A8E-8D34-4A96-B91A-34B41D6A743E}" sibTransId="{90053FCA-8B74-4559-9650-B04BE9210FE6}"/>
    <dgm:cxn modelId="{1DE4F836-7B18-4279-A594-2E652A8CEAAC}" srcId="{8C73F743-ACE4-482E-B857-7077C20AE933}" destId="{3CD5450C-90D0-4183-9677-C34AA15138FA}" srcOrd="1" destOrd="0" parTransId="{E3B8DDA0-F13B-47CC-B232-52803E60EE72}" sibTransId="{0B345FC4-50CF-48B7-A32B-0C5E639B378D}"/>
    <dgm:cxn modelId="{582F8F16-903F-4335-A2A2-F27CCE6E7186}" type="presOf" srcId="{FB2B9EC0-DD3A-4521-B936-66AB694A7164}" destId="{30EF9E7D-9E81-4FBE-A280-EADF2C4EBDCB}" srcOrd="0" destOrd="0" presId="urn:microsoft.com/office/officeart/2005/8/layout/pyramid2"/>
    <dgm:cxn modelId="{1D5FAC33-E0BE-47C7-A24E-DCF4EE3B5030}" type="presParOf" srcId="{3627FA51-BBAC-491F-8C37-5A59958C69FF}" destId="{2EBBB27B-CD73-4183-92D1-5414106F2B0C}" srcOrd="0" destOrd="0" presId="urn:microsoft.com/office/officeart/2005/8/layout/pyramid2"/>
    <dgm:cxn modelId="{09931540-D4B1-4D9E-81DD-FA83FD4A826A}" type="presParOf" srcId="{3627FA51-BBAC-491F-8C37-5A59958C69FF}" destId="{A8805243-610F-4C03-9321-F30C11370D1D}" srcOrd="1" destOrd="0" presId="urn:microsoft.com/office/officeart/2005/8/layout/pyramid2"/>
    <dgm:cxn modelId="{5D8BF568-CE37-4F4B-AEFF-3AB97F5D9602}" type="presParOf" srcId="{A8805243-610F-4C03-9321-F30C11370D1D}" destId="{30EF9E7D-9E81-4FBE-A280-EADF2C4EBDCB}" srcOrd="0" destOrd="0" presId="urn:microsoft.com/office/officeart/2005/8/layout/pyramid2"/>
    <dgm:cxn modelId="{C4C5EE03-CCD6-4FB7-B427-308A43762952}" type="presParOf" srcId="{A8805243-610F-4C03-9321-F30C11370D1D}" destId="{9725A5BB-90C0-47B9-8D29-C2E790B68E91}" srcOrd="1" destOrd="0" presId="urn:microsoft.com/office/officeart/2005/8/layout/pyramid2"/>
    <dgm:cxn modelId="{47438D7C-B419-4405-8809-EE9AAF98CFA5}" type="presParOf" srcId="{A8805243-610F-4C03-9321-F30C11370D1D}" destId="{723D57FF-F9D8-4A1C-B0E4-2B45C925CAAC}" srcOrd="2" destOrd="0" presId="urn:microsoft.com/office/officeart/2005/8/layout/pyramid2"/>
    <dgm:cxn modelId="{C24D4658-AAE3-4D90-8F66-6049FBA0DBE5}" type="presParOf" srcId="{A8805243-610F-4C03-9321-F30C11370D1D}" destId="{8859677A-AAF9-4C3B-B173-5AFE3A7C7A6B}"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BB27B-CD73-4183-92D1-5414106F2B0C}">
      <dsp:nvSpPr>
        <dsp:cNvPr id="0" name=""/>
        <dsp:cNvSpPr/>
      </dsp:nvSpPr>
      <dsp:spPr>
        <a:xfrm>
          <a:off x="1219314" y="0"/>
          <a:ext cx="4790364" cy="4790364"/>
        </a:xfrm>
        <a:prstGeom prst="triangle">
          <a:avLst/>
        </a:prstGeom>
        <a:gradFill rotWithShape="0">
          <a:gsLst>
            <a:gs pos="0">
              <a:schemeClr val="accent1">
                <a:alpha val="90000"/>
                <a:hueOff val="0"/>
                <a:satOff val="0"/>
                <a:lumOff val="0"/>
                <a:alphaOff val="0"/>
                <a:satMod val="100000"/>
                <a:lumMod val="100000"/>
              </a:schemeClr>
            </a:gs>
            <a:gs pos="50000">
              <a:schemeClr val="accent1">
                <a:alpha val="90000"/>
                <a:hueOff val="0"/>
                <a:satOff val="0"/>
                <a:lumOff val="0"/>
                <a:alphaOff val="0"/>
                <a:shade val="99000"/>
                <a:satMod val="105000"/>
                <a:lumMod val="100000"/>
              </a:schemeClr>
            </a:gs>
            <a:gs pos="100000">
              <a:schemeClr val="accent1">
                <a:alpha val="90000"/>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sp>
    <dsp:sp modelId="{30EF9E7D-9E81-4FBE-A280-EADF2C4EBDCB}">
      <dsp:nvSpPr>
        <dsp:cNvPr id="0" name=""/>
        <dsp:cNvSpPr/>
      </dsp:nvSpPr>
      <dsp:spPr>
        <a:xfrm>
          <a:off x="0" y="255387"/>
          <a:ext cx="9833740" cy="537461"/>
        </a:xfrm>
        <a:prstGeom prst="roundRect">
          <a:avLst/>
        </a:prstGeom>
        <a:solidFill>
          <a:schemeClr val="accent4">
            <a:lumMod val="20000"/>
            <a:lumOff val="80000"/>
            <a:alpha val="90000"/>
          </a:schemeClr>
        </a:solidFill>
        <a:ln w="6350" cap="flat" cmpd="sng" algn="ctr">
          <a:solidFill>
            <a:schemeClr val="accent1">
              <a:alpha val="90000"/>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buFont typeface="+mj-lt"/>
            <a:buNone/>
          </a:pPr>
          <a:r>
            <a:rPr lang="en-US" sz="2000" b="0" i="0" kern="1200" dirty="0" smtClean="0">
              <a:latin typeface="Times New Roman" panose="02020603050405020304" pitchFamily="18" charset="0"/>
              <a:cs typeface="Times New Roman" panose="02020603050405020304" pitchFamily="18" charset="0"/>
            </a:rPr>
            <a:t>1</a:t>
          </a:r>
          <a:r>
            <a:rPr lang="vi-VN" sz="2000" b="0" i="0" kern="1200" dirty="0" smtClean="0">
              <a:latin typeface="Times New Roman" panose="02020603050405020304" pitchFamily="18" charset="0"/>
              <a:cs typeface="Times New Roman" panose="02020603050405020304" pitchFamily="18" charset="0"/>
            </a:rPr>
            <a:t>. </a:t>
          </a:r>
          <a:r>
            <a:rPr lang="vi-VN" sz="2000" b="0" i="0" kern="1200" dirty="0">
              <a:latin typeface="Times New Roman" panose="02020603050405020304" pitchFamily="18" charset="0"/>
              <a:cs typeface="Times New Roman" panose="02020603050405020304" pitchFamily="18" charset="0"/>
            </a:rPr>
            <a:t>Nội dung thông tin liên quan đến bí mật nhà </a:t>
          </a:r>
          <a:r>
            <a:rPr lang="vi-VN" sz="2000" b="0" i="0" kern="1200" dirty="0" smtClean="0">
              <a:latin typeface="Times New Roman" panose="02020603050405020304" pitchFamily="18" charset="0"/>
              <a:cs typeface="Times New Roman" panose="02020603050405020304" pitchFamily="18" charset="0"/>
            </a:rPr>
            <a:t>nướ</a:t>
          </a:r>
          <a:r>
            <a:rPr lang="en-US" sz="2000" b="0" i="0" kern="1200" dirty="0" smtClean="0">
              <a:latin typeface="Times New Roman" panose="02020603050405020304" pitchFamily="18" charset="0"/>
              <a:cs typeface="Times New Roman" panose="02020603050405020304" pitchFamily="18" charset="0"/>
            </a:rPr>
            <a:t>c</a:t>
          </a:r>
          <a:endParaRPr lang="vi-VN" sz="2000" b="1" kern="1200" dirty="0">
            <a:latin typeface="Times New Roman" panose="02020603050405020304" pitchFamily="18" charset="0"/>
            <a:cs typeface="Times New Roman" panose="02020603050405020304" pitchFamily="18" charset="0"/>
          </a:endParaRPr>
        </a:p>
      </dsp:txBody>
      <dsp:txXfrm>
        <a:off x="26237" y="281624"/>
        <a:ext cx="9781266" cy="484987"/>
      </dsp:txXfrm>
    </dsp:sp>
    <dsp:sp modelId="{723D57FF-F9D8-4A1C-B0E4-2B45C925CAAC}">
      <dsp:nvSpPr>
        <dsp:cNvPr id="0" name=""/>
        <dsp:cNvSpPr/>
      </dsp:nvSpPr>
      <dsp:spPr>
        <a:xfrm>
          <a:off x="0" y="1018621"/>
          <a:ext cx="9851426" cy="779369"/>
        </a:xfrm>
        <a:prstGeom prst="roundRect">
          <a:avLst/>
        </a:prstGeom>
        <a:solidFill>
          <a:schemeClr val="accent4">
            <a:lumMod val="20000"/>
            <a:lumOff val="80000"/>
            <a:alpha val="90000"/>
          </a:schemeClr>
        </a:solidFill>
        <a:ln w="6350" cap="flat" cmpd="sng" algn="ctr">
          <a:solidFill>
            <a:schemeClr val="accent1">
              <a:alpha val="90000"/>
              <a:hueOff val="0"/>
              <a:satOff val="0"/>
              <a:lumOff val="0"/>
              <a:alphaOff val="-1000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buFont typeface="+mj-lt"/>
            <a:buNone/>
          </a:pPr>
          <a:r>
            <a:rPr lang="en-US" sz="2000" b="0" i="0" kern="1200" dirty="0">
              <a:latin typeface="Times New Roman" panose="02020603050405020304" pitchFamily="18" charset="0"/>
              <a:cs typeface="Times New Roman" panose="02020603050405020304" pitchFamily="18" charset="0"/>
            </a:rPr>
            <a:t>2. </a:t>
          </a:r>
          <a:r>
            <a:rPr lang="vi-VN" sz="2000" b="0" i="0" kern="1200" dirty="0">
              <a:latin typeface="Times New Roman" panose="02020603050405020304" pitchFamily="18" charset="0"/>
              <a:cs typeface="Times New Roman" panose="02020603050405020304" pitchFamily="18" charset="0"/>
            </a:rPr>
            <a:t>Những nội dung liên quan đến việc chỉ đạo, tổ chức thực hiện nhiệm vụ, công vụ trong nội bộ cơ quan nhà nước; trong chỉ đạo điều hành của cơ quan hành chính cấp trên với cơ quan hành chính cấp dưới</a:t>
          </a:r>
          <a:endParaRPr lang="vi-VN" sz="2000" b="1" kern="1200" dirty="0">
            <a:latin typeface="Times New Roman" panose="02020603050405020304" pitchFamily="18" charset="0"/>
            <a:cs typeface="Times New Roman" panose="02020603050405020304" pitchFamily="18" charset="0"/>
          </a:endParaRPr>
        </a:p>
      </dsp:txBody>
      <dsp:txXfrm>
        <a:off x="38046" y="1056667"/>
        <a:ext cx="9775334" cy="703277"/>
      </dsp:txXfrm>
    </dsp:sp>
    <dsp:sp modelId="{56DE3F29-4D8B-4F5D-848D-7666B2011A48}">
      <dsp:nvSpPr>
        <dsp:cNvPr id="0" name=""/>
        <dsp:cNvSpPr/>
      </dsp:nvSpPr>
      <dsp:spPr>
        <a:xfrm>
          <a:off x="13646" y="1953340"/>
          <a:ext cx="9960594" cy="461636"/>
        </a:xfrm>
        <a:prstGeom prst="roundRect">
          <a:avLst/>
        </a:prstGeom>
        <a:solidFill>
          <a:schemeClr val="accent4">
            <a:lumMod val="20000"/>
            <a:lumOff val="80000"/>
            <a:alpha val="90000"/>
          </a:schemeClr>
        </a:solidFill>
        <a:ln w="6350" cap="flat" cmpd="sng" algn="ctr">
          <a:solidFill>
            <a:schemeClr val="accent1">
              <a:alpha val="90000"/>
              <a:hueOff val="0"/>
              <a:satOff val="0"/>
              <a:lumOff val="0"/>
              <a:alphaOff val="-2000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buFont typeface="+mj-lt"/>
            <a:buNone/>
          </a:pPr>
          <a:r>
            <a:rPr lang="en-US" sz="2000" b="0" i="0" kern="1200" dirty="0">
              <a:latin typeface="Times New Roman" panose="02020603050405020304" pitchFamily="18" charset="0"/>
              <a:cs typeface="Times New Roman" panose="02020603050405020304" pitchFamily="18" charset="0"/>
            </a:rPr>
            <a:t>3. </a:t>
          </a:r>
          <a:r>
            <a:rPr lang="vi-VN" sz="2000" b="0" i="0" kern="1200" dirty="0">
              <a:latin typeface="Times New Roman" panose="02020603050405020304" pitchFamily="18" charset="0"/>
              <a:cs typeface="Times New Roman" panose="02020603050405020304" pitchFamily="18" charset="0"/>
            </a:rPr>
            <a:t>Nội dung thông tin thuộc bí mật đời tư</a:t>
          </a:r>
          <a:r>
            <a:rPr lang="en-US" sz="2000" b="1" kern="1200" dirty="0">
              <a:latin typeface="Times New Roman" panose="02020603050405020304" pitchFamily="18" charset="0"/>
              <a:cs typeface="Times New Roman" panose="02020603050405020304" pitchFamily="18" charset="0"/>
            </a:rPr>
            <a:t>.</a:t>
          </a:r>
          <a:endParaRPr lang="vi-VN" sz="2000" b="1" kern="1200" dirty="0">
            <a:latin typeface="Times New Roman" panose="02020603050405020304" pitchFamily="18" charset="0"/>
            <a:cs typeface="Times New Roman" panose="02020603050405020304" pitchFamily="18" charset="0"/>
          </a:endParaRPr>
        </a:p>
      </dsp:txBody>
      <dsp:txXfrm>
        <a:off x="36181" y="1975875"/>
        <a:ext cx="9915524" cy="416566"/>
      </dsp:txXfrm>
    </dsp:sp>
    <dsp:sp modelId="{D81C76EF-9BC5-42B4-8837-4407620E5E6E}">
      <dsp:nvSpPr>
        <dsp:cNvPr id="0" name=""/>
        <dsp:cNvSpPr/>
      </dsp:nvSpPr>
      <dsp:spPr>
        <a:xfrm>
          <a:off x="8" y="2524042"/>
          <a:ext cx="9883249" cy="583685"/>
        </a:xfrm>
        <a:prstGeom prst="roundRect">
          <a:avLst/>
        </a:prstGeom>
        <a:solidFill>
          <a:schemeClr val="accent4">
            <a:lumMod val="20000"/>
            <a:lumOff val="80000"/>
            <a:alpha val="90000"/>
          </a:schemeClr>
        </a:solidFill>
        <a:ln w="6350" cap="flat" cmpd="sng" algn="ctr">
          <a:solidFill>
            <a:schemeClr val="accent1">
              <a:alpha val="90000"/>
              <a:hueOff val="0"/>
              <a:satOff val="0"/>
              <a:lumOff val="0"/>
              <a:alphaOff val="-3000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buFont typeface="+mj-lt"/>
            <a:buNone/>
          </a:pPr>
          <a:r>
            <a:rPr lang="en-US" sz="2000" b="0" i="0" kern="1200" dirty="0">
              <a:latin typeface="Times New Roman" panose="02020603050405020304" pitchFamily="18" charset="0"/>
              <a:cs typeface="Times New Roman" panose="02020603050405020304" pitchFamily="18" charset="0"/>
            </a:rPr>
            <a:t>4. </a:t>
          </a:r>
          <a:r>
            <a:rPr lang="en-US" sz="2000" b="0" i="0" kern="1200" dirty="0" err="1">
              <a:latin typeface="Times New Roman" panose="02020603050405020304" pitchFamily="18" charset="0"/>
              <a:cs typeface="Times New Roman" panose="02020603050405020304" pitchFamily="18" charset="0"/>
            </a:rPr>
            <a:t>Nội</a:t>
          </a:r>
          <a:r>
            <a:rPr lang="en-US" sz="2000" b="0" i="0" kern="1200" dirty="0">
              <a:latin typeface="Times New Roman" panose="02020603050405020304" pitchFamily="18" charset="0"/>
              <a:cs typeface="Times New Roman" panose="02020603050405020304" pitchFamily="18" charset="0"/>
            </a:rPr>
            <a:t> dung </a:t>
          </a:r>
          <a:r>
            <a:rPr lang="en-US" sz="2000" b="0" i="0" kern="1200" dirty="0" err="1">
              <a:latin typeface="Times New Roman" panose="02020603050405020304" pitchFamily="18" charset="0"/>
              <a:cs typeface="Times New Roman" panose="02020603050405020304" pitchFamily="18" charset="0"/>
            </a:rPr>
            <a:t>thông</a:t>
          </a:r>
          <a:r>
            <a:rPr lang="en-US" sz="2000" b="0" i="0" kern="1200" dirty="0">
              <a:latin typeface="Times New Roman" panose="02020603050405020304" pitchFamily="18" charset="0"/>
              <a:cs typeface="Times New Roman" panose="02020603050405020304" pitchFamily="18" charset="0"/>
            </a:rPr>
            <a:t> tin </a:t>
          </a:r>
          <a:r>
            <a:rPr lang="en-US" sz="2000" b="0" i="0" kern="1200" dirty="0" err="1">
              <a:latin typeface="Times New Roman" panose="02020603050405020304" pitchFamily="18" charset="0"/>
              <a:cs typeface="Times New Roman" panose="02020603050405020304" pitchFamily="18" charset="0"/>
            </a:rPr>
            <a:t>thuộc</a:t>
          </a:r>
          <a:r>
            <a:rPr lang="en-US" sz="2000" b="0" i="0" kern="1200" dirty="0">
              <a:latin typeface="Times New Roman" panose="02020603050405020304" pitchFamily="18" charset="0"/>
              <a:cs typeface="Times New Roman" panose="02020603050405020304" pitchFamily="18" charset="0"/>
            </a:rPr>
            <a:t> </a:t>
          </a:r>
          <a:r>
            <a:rPr lang="en-US" sz="2000" b="0" i="0" kern="1200" dirty="0" err="1">
              <a:latin typeface="Times New Roman" panose="02020603050405020304" pitchFamily="18" charset="0"/>
              <a:cs typeface="Times New Roman" panose="02020603050405020304" pitchFamily="18" charset="0"/>
            </a:rPr>
            <a:t>bí</a:t>
          </a:r>
          <a:r>
            <a:rPr lang="en-US" sz="2000" b="0" i="0" kern="1200" dirty="0">
              <a:latin typeface="Times New Roman" panose="02020603050405020304" pitchFamily="18" charset="0"/>
              <a:cs typeface="Times New Roman" panose="02020603050405020304" pitchFamily="18" charset="0"/>
            </a:rPr>
            <a:t> </a:t>
          </a:r>
          <a:r>
            <a:rPr lang="en-US" sz="2000" b="0" i="0" kern="1200" dirty="0" err="1">
              <a:latin typeface="Times New Roman" panose="02020603050405020304" pitchFamily="18" charset="0"/>
              <a:cs typeface="Times New Roman" panose="02020603050405020304" pitchFamily="18" charset="0"/>
            </a:rPr>
            <a:t>mật</a:t>
          </a:r>
          <a:r>
            <a:rPr lang="en-US" sz="2000" b="0" i="0" kern="1200" dirty="0">
              <a:latin typeface="Times New Roman" panose="02020603050405020304" pitchFamily="18" charset="0"/>
              <a:cs typeface="Times New Roman" panose="02020603050405020304" pitchFamily="18" charset="0"/>
            </a:rPr>
            <a:t> </a:t>
          </a:r>
          <a:r>
            <a:rPr lang="en-US" sz="2000" b="0" i="0" kern="1200" dirty="0" err="1">
              <a:latin typeface="Times New Roman" panose="02020603050405020304" pitchFamily="18" charset="0"/>
              <a:cs typeface="Times New Roman" panose="02020603050405020304" pitchFamily="18" charset="0"/>
            </a:rPr>
            <a:t>kinh</a:t>
          </a:r>
          <a:r>
            <a:rPr lang="en-US" sz="2000" b="0" i="0" kern="1200" dirty="0">
              <a:latin typeface="Times New Roman" panose="02020603050405020304" pitchFamily="18" charset="0"/>
              <a:cs typeface="Times New Roman" panose="02020603050405020304" pitchFamily="18" charset="0"/>
            </a:rPr>
            <a:t> </a:t>
          </a:r>
          <a:r>
            <a:rPr lang="en-US" sz="2000" b="0" i="0" kern="1200" dirty="0" err="1">
              <a:latin typeface="Times New Roman" panose="02020603050405020304" pitchFamily="18" charset="0"/>
              <a:cs typeface="Times New Roman" panose="02020603050405020304" pitchFamily="18" charset="0"/>
            </a:rPr>
            <a:t>doanh</a:t>
          </a:r>
          <a:endParaRPr lang="vi-VN" sz="2000" b="1" kern="1200" dirty="0">
            <a:latin typeface="Times New Roman" panose="02020603050405020304" pitchFamily="18" charset="0"/>
            <a:cs typeface="Times New Roman" panose="02020603050405020304" pitchFamily="18" charset="0"/>
          </a:endParaRPr>
        </a:p>
      </dsp:txBody>
      <dsp:txXfrm>
        <a:off x="28501" y="2552535"/>
        <a:ext cx="9826263" cy="526699"/>
      </dsp:txXfrm>
    </dsp:sp>
    <dsp:sp modelId="{350466FB-4968-4E8D-A174-7DB182DBA2EC}">
      <dsp:nvSpPr>
        <dsp:cNvPr id="0" name=""/>
        <dsp:cNvSpPr/>
      </dsp:nvSpPr>
      <dsp:spPr>
        <a:xfrm>
          <a:off x="54592" y="3342470"/>
          <a:ext cx="9769535" cy="980587"/>
        </a:xfrm>
        <a:prstGeom prst="roundRect">
          <a:avLst/>
        </a:prstGeom>
        <a:solidFill>
          <a:schemeClr val="accent4">
            <a:lumMod val="20000"/>
            <a:lumOff val="80000"/>
            <a:alpha val="90000"/>
          </a:schemeClr>
        </a:solidFill>
        <a:ln w="6350" cap="flat" cmpd="sng" algn="ctr">
          <a:solidFill>
            <a:schemeClr val="accent1">
              <a:alpha val="90000"/>
              <a:hueOff val="0"/>
              <a:satOff val="0"/>
              <a:lumOff val="0"/>
              <a:alphaOff val="-4000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buFont typeface="+mj-lt"/>
            <a:buNone/>
          </a:pPr>
          <a:r>
            <a:rPr lang="en-US" sz="2000" b="0" i="0" kern="1200" dirty="0">
              <a:latin typeface="Times New Roman" panose="02020603050405020304" pitchFamily="18" charset="0"/>
              <a:cs typeface="Times New Roman" panose="02020603050405020304" pitchFamily="18" charset="0"/>
            </a:rPr>
            <a:t>5. </a:t>
          </a:r>
          <a:r>
            <a:rPr lang="vi-VN" sz="2000" b="0" i="0" kern="1200" dirty="0">
              <a:latin typeface="Times New Roman" panose="02020603050405020304" pitchFamily="18" charset="0"/>
              <a:cs typeface="Times New Roman" panose="02020603050405020304" pitchFamily="18" charset="0"/>
            </a:rPr>
            <a:t>Các yêu cầu giải trình sau 90 ngày, kể từ ngày cơ quan, tổ chức, cá nhân nhận được hoặc biết được quyết định, hành vi của cơ quan nhà nước tác động trực tiếp đến quyền, lợi ích hợp pháp của mình</a:t>
          </a:r>
          <a:endParaRPr lang="vi-VN" sz="2000" b="1" kern="1200" dirty="0">
            <a:latin typeface="Times New Roman" panose="02020603050405020304" pitchFamily="18" charset="0"/>
            <a:cs typeface="Times New Roman" panose="02020603050405020304" pitchFamily="18" charset="0"/>
          </a:endParaRPr>
        </a:p>
      </dsp:txBody>
      <dsp:txXfrm>
        <a:off x="102460" y="3390338"/>
        <a:ext cx="9673799" cy="8848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D0524-CDA8-493C-ADF8-51C4C87F0B77}">
      <dsp:nvSpPr>
        <dsp:cNvPr id="0" name=""/>
        <dsp:cNvSpPr/>
      </dsp:nvSpPr>
      <dsp:spPr>
        <a:xfrm>
          <a:off x="-6033320" y="-930403"/>
          <a:ext cx="7238736" cy="7238736"/>
        </a:xfrm>
        <a:prstGeom prst="blockArc">
          <a:avLst>
            <a:gd name="adj1" fmla="val 18900000"/>
            <a:gd name="adj2" fmla="val 2700000"/>
            <a:gd name="adj3" fmla="val 298"/>
          </a:avLst>
        </a:prstGeom>
        <a:noFill/>
        <a:ln w="127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6D92933-3CC9-44D5-9D79-CDAF0E6417F3}">
      <dsp:nvSpPr>
        <dsp:cNvPr id="0" name=""/>
        <dsp:cNvSpPr/>
      </dsp:nvSpPr>
      <dsp:spPr>
        <a:xfrm>
          <a:off x="988597" y="466225"/>
          <a:ext cx="9914913" cy="2140496"/>
        </a:xfrm>
        <a:prstGeom prst="rect">
          <a:avLst/>
        </a:prstGeom>
        <a:gradFill rotWithShape="0">
          <a:gsLst>
            <a:gs pos="0">
              <a:schemeClr val="accent1">
                <a:hueOff val="0"/>
                <a:satOff val="0"/>
                <a:lumOff val="0"/>
                <a:alphaOff val="0"/>
                <a:satMod val="100000"/>
                <a:lumMod val="100000"/>
              </a:schemeClr>
            </a:gs>
            <a:gs pos="50000">
              <a:schemeClr val="accent1">
                <a:hueOff val="0"/>
                <a:satOff val="0"/>
                <a:lumOff val="0"/>
                <a:alphaOff val="0"/>
                <a:shade val="99000"/>
                <a:satMod val="105000"/>
                <a:lumMod val="100000"/>
              </a:schemeClr>
            </a:gs>
            <a:gs pos="100000">
              <a:schemeClr val="accent1">
                <a:hueOff val="0"/>
                <a:satOff val="0"/>
                <a:lumOff val="0"/>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491" tIns="48260" rIns="48260" bIns="48260" numCol="1" spcCol="1270" anchor="ctr" anchorCtr="0">
          <a:noAutofit/>
        </a:bodyPr>
        <a:lstStyle/>
        <a:p>
          <a:pPr lvl="0" algn="just" defTabSz="844550">
            <a:lnSpc>
              <a:spcPct val="90000"/>
            </a:lnSpc>
            <a:spcBef>
              <a:spcPct val="0"/>
            </a:spcBef>
            <a:spcAft>
              <a:spcPct val="35000"/>
            </a:spcAft>
          </a:pPr>
          <a:r>
            <a:rPr lang="vi-VN" sz="1900" b="0" i="0" kern="1200" dirty="0"/>
            <a:t>Tạm đình chỉ việc giải trình khi cá nhân có yêu cầu giải trình đã chết mà chưa có người kế thừa quyền, nghĩa vụ trong vụ việc yêu cầu giải trình; cơ quan, tổ chức bị chia tách, sáp nhập, giải thể mà chưa có cá nhân, tổ chức kế thừa quyền, nghĩa vụ trong vụ việc yêu cầu giải trình.</a:t>
          </a:r>
        </a:p>
        <a:p>
          <a:pPr lvl="0" algn="just" defTabSz="844550">
            <a:lnSpc>
              <a:spcPct val="90000"/>
            </a:lnSpc>
            <a:spcBef>
              <a:spcPct val="0"/>
            </a:spcBef>
            <a:spcAft>
              <a:spcPct val="35000"/>
            </a:spcAft>
          </a:pPr>
          <a:r>
            <a:rPr lang="vi-VN" sz="1900" b="0" i="0" kern="1200" dirty="0"/>
            <a:t>Người giải trình tiếp tục thực hiện việc giải trình khi lý do của việc tạm đình chỉ không còn.</a:t>
          </a:r>
          <a:endParaRPr lang="vi-VN" sz="1900" kern="1200" dirty="0"/>
        </a:p>
      </dsp:txBody>
      <dsp:txXfrm>
        <a:off x="988597" y="466225"/>
        <a:ext cx="9914913" cy="2140496"/>
      </dsp:txXfrm>
    </dsp:sp>
    <dsp:sp modelId="{BDA3DD1D-B3D9-4E7D-99C9-82E10410535C}">
      <dsp:nvSpPr>
        <dsp:cNvPr id="0" name=""/>
        <dsp:cNvSpPr/>
      </dsp:nvSpPr>
      <dsp:spPr>
        <a:xfrm>
          <a:off x="28368" y="576245"/>
          <a:ext cx="1920458" cy="1920458"/>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612825A-C1A7-4A82-AC4A-13019DBAED15}">
      <dsp:nvSpPr>
        <dsp:cNvPr id="0" name=""/>
        <dsp:cNvSpPr/>
      </dsp:nvSpPr>
      <dsp:spPr>
        <a:xfrm>
          <a:off x="988597" y="3073271"/>
          <a:ext cx="9914913" cy="1536366"/>
        </a:xfrm>
        <a:prstGeom prst="rect">
          <a:avLst/>
        </a:prstGeom>
        <a:gradFill rotWithShape="0">
          <a:gsLst>
            <a:gs pos="0">
              <a:schemeClr val="accent1">
                <a:hueOff val="0"/>
                <a:satOff val="0"/>
                <a:lumOff val="0"/>
                <a:alphaOff val="0"/>
                <a:satMod val="100000"/>
                <a:lumMod val="100000"/>
              </a:schemeClr>
            </a:gs>
            <a:gs pos="50000">
              <a:schemeClr val="accent1">
                <a:hueOff val="0"/>
                <a:satOff val="0"/>
                <a:lumOff val="0"/>
                <a:alphaOff val="0"/>
                <a:shade val="99000"/>
                <a:satMod val="105000"/>
                <a:lumMod val="100000"/>
              </a:schemeClr>
            </a:gs>
            <a:gs pos="100000">
              <a:schemeClr val="accent1">
                <a:hueOff val="0"/>
                <a:satOff val="0"/>
                <a:lumOff val="0"/>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491" tIns="48260" rIns="48260" bIns="48260" numCol="1" spcCol="1270" anchor="ctr" anchorCtr="0">
          <a:noAutofit/>
        </a:bodyPr>
        <a:lstStyle/>
        <a:p>
          <a:pPr lvl="0" algn="just" defTabSz="844550">
            <a:lnSpc>
              <a:spcPct val="90000"/>
            </a:lnSpc>
            <a:spcBef>
              <a:spcPct val="0"/>
            </a:spcBef>
            <a:spcAft>
              <a:spcPct val="35000"/>
            </a:spcAft>
          </a:pPr>
          <a:r>
            <a:rPr lang="vi-VN" sz="1900" b="0" i="0" kern="1200" dirty="0"/>
            <a:t>Đình chỉ việc thực hiện giải trình khi người yêu cầu giải trình rút yêu cầu giải trình</a:t>
          </a:r>
          <a:r>
            <a:rPr lang="en-US" sz="1900" kern="1200" dirty="0"/>
            <a:t>.</a:t>
          </a:r>
          <a:endParaRPr lang="vi-VN" sz="1900" kern="1200" dirty="0"/>
        </a:p>
      </dsp:txBody>
      <dsp:txXfrm>
        <a:off x="988597" y="3073271"/>
        <a:ext cx="9914913" cy="1536366"/>
      </dsp:txXfrm>
    </dsp:sp>
    <dsp:sp modelId="{5550C87A-63D1-4CFC-B68F-3DB88F7A3270}">
      <dsp:nvSpPr>
        <dsp:cNvPr id="0" name=""/>
        <dsp:cNvSpPr/>
      </dsp:nvSpPr>
      <dsp:spPr>
        <a:xfrm>
          <a:off x="28368" y="2881225"/>
          <a:ext cx="1920458" cy="1920458"/>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06C79-78D9-4443-BF73-6F2766F7FA89}">
      <dsp:nvSpPr>
        <dsp:cNvPr id="0" name=""/>
        <dsp:cNvSpPr/>
      </dsp:nvSpPr>
      <dsp:spPr>
        <a:xfrm>
          <a:off x="0" y="27295"/>
          <a:ext cx="11040517" cy="123489"/>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BC178D3-91DF-4852-AE45-8EFEF8EFB9D3}">
      <dsp:nvSpPr>
        <dsp:cNvPr id="0" name=""/>
        <dsp:cNvSpPr/>
      </dsp:nvSpPr>
      <dsp:spPr>
        <a:xfrm>
          <a:off x="21697" y="3889066"/>
          <a:ext cx="10512201" cy="1036536"/>
        </a:xfrm>
        <a:prstGeom prst="roundRect">
          <a:avLst/>
        </a:prstGeom>
        <a:gradFill rotWithShape="0">
          <a:gsLst>
            <a:gs pos="0">
              <a:schemeClr val="accent4">
                <a:hueOff val="0"/>
                <a:satOff val="0"/>
                <a:lumOff val="0"/>
                <a:alphaOff val="0"/>
                <a:satMod val="100000"/>
                <a:lumMod val="100000"/>
              </a:schemeClr>
            </a:gs>
            <a:gs pos="50000">
              <a:schemeClr val="accent4">
                <a:hueOff val="0"/>
                <a:satOff val="0"/>
                <a:lumOff val="0"/>
                <a:alphaOff val="0"/>
                <a:shade val="99000"/>
                <a:satMod val="105000"/>
                <a:lumMod val="100000"/>
              </a:schemeClr>
            </a:gs>
            <a:gs pos="100000">
              <a:schemeClr val="accent4">
                <a:hueOff val="0"/>
                <a:satOff val="0"/>
                <a:lumOff val="0"/>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14" tIns="0" rIns="292114" bIns="0" numCol="1" spcCol="1270" anchor="ctr" anchorCtr="0">
          <a:noAutofit/>
        </a:bodyPr>
        <a:lstStyle/>
        <a:p>
          <a:pPr lvl="0" algn="just" defTabSz="1244600">
            <a:lnSpc>
              <a:spcPct val="90000"/>
            </a:lnSpc>
            <a:spcBef>
              <a:spcPct val="0"/>
            </a:spcBef>
            <a:spcAft>
              <a:spcPct val="35000"/>
            </a:spcAft>
          </a:pPr>
          <a:r>
            <a:rPr lang="en-US" sz="2800" b="1" kern="1200" dirty="0" err="1">
              <a:latin typeface="Times New Roman" panose="02020603050405020304" pitchFamily="18" charset="0"/>
              <a:cs typeface="Times New Roman" panose="02020603050405020304" pitchFamily="18" charset="0"/>
            </a:rPr>
            <a:t>Điề</a:t>
          </a:r>
          <a:r>
            <a:rPr lang="en-US" sz="2800" b="1" i="0" u="none" kern="1200" dirty="0" err="1">
              <a:latin typeface="Times New Roman" panose="02020603050405020304" pitchFamily="18" charset="0"/>
              <a:cs typeface="Times New Roman" panose="02020603050405020304" pitchFamily="18" charset="0"/>
            </a:rPr>
            <a:t>u</a:t>
          </a:r>
          <a:r>
            <a:rPr lang="en-US" sz="2800" b="1" i="0" u="none" kern="1200" dirty="0">
              <a:latin typeface="Times New Roman" panose="02020603050405020304" pitchFamily="18" charset="0"/>
              <a:cs typeface="Times New Roman" panose="02020603050405020304" pitchFamily="18" charset="0"/>
            </a:rPr>
            <a:t> 20: T</a:t>
          </a:r>
          <a:r>
            <a:rPr lang="vi-VN" sz="2800" b="1" i="0" u="none" kern="1200" dirty="0">
              <a:latin typeface="Times New Roman" panose="02020603050405020304" pitchFamily="18" charset="0"/>
              <a:cs typeface="Times New Roman" panose="02020603050405020304" pitchFamily="18" charset="0"/>
            </a:rPr>
            <a:t>rách nhiệm của người đứng đầu cơ quan nhà nước trong tổ chức thực hiện trách nhiệm giải trình</a:t>
          </a:r>
          <a:endParaRPr lang="vi-VN" sz="2800" b="1" kern="1200" dirty="0">
            <a:latin typeface="Times New Roman" panose="02020603050405020304" pitchFamily="18" charset="0"/>
            <a:cs typeface="Times New Roman" panose="02020603050405020304" pitchFamily="18" charset="0"/>
          </a:endParaRPr>
        </a:p>
      </dsp:txBody>
      <dsp:txXfrm>
        <a:off x="72297" y="3939666"/>
        <a:ext cx="10411001" cy="935336"/>
      </dsp:txXfrm>
    </dsp:sp>
    <dsp:sp modelId="{14389046-E050-4394-AFF2-5D8876444933}">
      <dsp:nvSpPr>
        <dsp:cNvPr id="0" name=""/>
        <dsp:cNvSpPr/>
      </dsp:nvSpPr>
      <dsp:spPr>
        <a:xfrm>
          <a:off x="0" y="1018030"/>
          <a:ext cx="11040517" cy="1335600"/>
        </a:xfrm>
        <a:prstGeom prst="rect">
          <a:avLst/>
        </a:prstGeom>
        <a:solidFill>
          <a:schemeClr val="lt1">
            <a:alpha val="90000"/>
            <a:hueOff val="0"/>
            <a:satOff val="0"/>
            <a:lumOff val="0"/>
            <a:alphaOff val="0"/>
          </a:schemeClr>
        </a:solidFill>
        <a:ln w="6350" cap="flat" cmpd="sng" algn="ctr">
          <a:solidFill>
            <a:schemeClr val="accent4">
              <a:hueOff val="-509452"/>
              <a:satOff val="-3415"/>
              <a:lumOff val="-3530"/>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677546A-6E6D-4852-9F92-1D1CF87B72CD}">
      <dsp:nvSpPr>
        <dsp:cNvPr id="0" name=""/>
        <dsp:cNvSpPr/>
      </dsp:nvSpPr>
      <dsp:spPr>
        <a:xfrm>
          <a:off x="37404" y="1406995"/>
          <a:ext cx="10534579" cy="1133054"/>
        </a:xfrm>
        <a:prstGeom prst="roundRect">
          <a:avLst/>
        </a:prstGeom>
        <a:gradFill rotWithShape="0">
          <a:gsLst>
            <a:gs pos="0">
              <a:schemeClr val="accent4">
                <a:hueOff val="-509452"/>
                <a:satOff val="-3415"/>
                <a:lumOff val="-3530"/>
                <a:alphaOff val="0"/>
                <a:satMod val="100000"/>
                <a:lumMod val="100000"/>
              </a:schemeClr>
            </a:gs>
            <a:gs pos="50000">
              <a:schemeClr val="accent4">
                <a:hueOff val="-509452"/>
                <a:satOff val="-3415"/>
                <a:lumOff val="-3530"/>
                <a:alphaOff val="0"/>
                <a:shade val="99000"/>
                <a:satMod val="105000"/>
                <a:lumMod val="100000"/>
              </a:schemeClr>
            </a:gs>
            <a:gs pos="100000">
              <a:schemeClr val="accent4">
                <a:hueOff val="-509452"/>
                <a:satOff val="-3415"/>
                <a:lumOff val="-3530"/>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14" tIns="0" rIns="292114" bIns="0" numCol="1" spcCol="1270" anchor="ctr" anchorCtr="0">
          <a:noAutofit/>
        </a:bodyPr>
        <a:lstStyle/>
        <a:p>
          <a:pPr lvl="0" algn="just" defTabSz="1244600">
            <a:lnSpc>
              <a:spcPct val="90000"/>
            </a:lnSpc>
            <a:spcBef>
              <a:spcPct val="0"/>
            </a:spcBef>
            <a:spcAft>
              <a:spcPct val="35000"/>
            </a:spcAft>
          </a:pPr>
          <a:r>
            <a:rPr lang="vi-VN" sz="2800" b="1" i="0" u="none" kern="1200" dirty="0">
              <a:latin typeface="Times New Roman" panose="02020603050405020304" pitchFamily="18" charset="0"/>
              <a:cs typeface="Times New Roman" panose="02020603050405020304" pitchFamily="18" charset="0"/>
            </a:rPr>
            <a:t>Điều 17</a:t>
          </a:r>
          <a:r>
            <a:rPr lang="en-US" sz="2800" b="1" i="0" u="none" kern="1200" dirty="0">
              <a:latin typeface="Times New Roman" panose="02020603050405020304" pitchFamily="18" charset="0"/>
              <a:cs typeface="Times New Roman" panose="02020603050405020304" pitchFamily="18" charset="0"/>
            </a:rPr>
            <a:t>:</a:t>
          </a:r>
          <a:r>
            <a:rPr lang="vi-VN" sz="2800" b="1" i="0" u="none" kern="1200" dirty="0">
              <a:latin typeface="Times New Roman" panose="02020603050405020304" pitchFamily="18" charset="0"/>
              <a:cs typeface="Times New Roman" panose="02020603050405020304" pitchFamily="18" charset="0"/>
            </a:rPr>
            <a:t> Thanh tra, kiểm tra việc thực hiện trách nhiệm giải trình</a:t>
          </a:r>
          <a:r>
            <a:rPr lang="en-US" sz="2800" kern="1200" dirty="0">
              <a:latin typeface="Times New Roman" panose="02020603050405020304" pitchFamily="18" charset="0"/>
              <a:cs typeface="Times New Roman" panose="02020603050405020304" pitchFamily="18" charset="0"/>
            </a:rPr>
            <a:t>.</a:t>
          </a:r>
          <a:endParaRPr lang="vi-VN" sz="2800" kern="1200" dirty="0">
            <a:latin typeface="Times New Roman" panose="02020603050405020304" pitchFamily="18" charset="0"/>
            <a:cs typeface="Times New Roman" panose="02020603050405020304" pitchFamily="18" charset="0"/>
          </a:endParaRPr>
        </a:p>
      </dsp:txBody>
      <dsp:txXfrm>
        <a:off x="92715" y="1462306"/>
        <a:ext cx="10423957" cy="1022432"/>
      </dsp:txXfrm>
    </dsp:sp>
    <dsp:sp modelId="{4B9B1D81-0C30-421E-B9E2-261BA4B75243}">
      <dsp:nvSpPr>
        <dsp:cNvPr id="0" name=""/>
        <dsp:cNvSpPr/>
      </dsp:nvSpPr>
      <dsp:spPr>
        <a:xfrm>
          <a:off x="1364828" y="0"/>
          <a:ext cx="9098380" cy="422690"/>
        </a:xfrm>
        <a:prstGeom prst="rect">
          <a:avLst/>
        </a:prstGeom>
        <a:solidFill>
          <a:schemeClr val="lt1">
            <a:alpha val="90000"/>
            <a:hueOff val="0"/>
            <a:satOff val="0"/>
            <a:lumOff val="0"/>
            <a:alphaOff val="0"/>
          </a:schemeClr>
        </a:solidFill>
        <a:ln w="6350" cap="flat" cmpd="sng" algn="ctr">
          <a:solidFill>
            <a:schemeClr val="accent4">
              <a:hueOff val="-1018904"/>
              <a:satOff val="-6830"/>
              <a:lumOff val="-7059"/>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C6B60B7-2B8C-4074-ABE3-4EFA9D462170}">
      <dsp:nvSpPr>
        <dsp:cNvPr id="0" name=""/>
        <dsp:cNvSpPr/>
      </dsp:nvSpPr>
      <dsp:spPr>
        <a:xfrm>
          <a:off x="32959" y="2642771"/>
          <a:ext cx="10502590" cy="1145398"/>
        </a:xfrm>
        <a:prstGeom prst="roundRect">
          <a:avLst/>
        </a:prstGeom>
        <a:gradFill rotWithShape="0">
          <a:gsLst>
            <a:gs pos="0">
              <a:schemeClr val="accent4">
                <a:hueOff val="-1018904"/>
                <a:satOff val="-6830"/>
                <a:lumOff val="-7059"/>
                <a:alphaOff val="0"/>
                <a:satMod val="100000"/>
                <a:lumMod val="100000"/>
              </a:schemeClr>
            </a:gs>
            <a:gs pos="50000">
              <a:schemeClr val="accent4">
                <a:hueOff val="-1018904"/>
                <a:satOff val="-6830"/>
                <a:lumOff val="-7059"/>
                <a:alphaOff val="0"/>
                <a:shade val="99000"/>
                <a:satMod val="105000"/>
                <a:lumMod val="100000"/>
              </a:schemeClr>
            </a:gs>
            <a:gs pos="100000">
              <a:schemeClr val="accent4">
                <a:hueOff val="-1018904"/>
                <a:satOff val="-6830"/>
                <a:lumOff val="-7059"/>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14" tIns="0" rIns="292114" bIns="0" numCol="1" spcCol="1270" anchor="ctr" anchorCtr="0">
          <a:noAutofit/>
        </a:bodyPr>
        <a:lstStyle/>
        <a:p>
          <a:pPr lvl="0" algn="just" defTabSz="1244600">
            <a:lnSpc>
              <a:spcPct val="90000"/>
            </a:lnSpc>
            <a:spcBef>
              <a:spcPct val="0"/>
            </a:spcBef>
            <a:spcAft>
              <a:spcPct val="35000"/>
            </a:spcAft>
          </a:pPr>
          <a:r>
            <a:rPr lang="vi-VN" sz="2800" b="1" i="0" u="none" kern="1200" dirty="0">
              <a:latin typeface="Times New Roman" panose="02020603050405020304" pitchFamily="18" charset="0"/>
              <a:cs typeface="Times New Roman" panose="02020603050405020304" pitchFamily="18" charset="0"/>
            </a:rPr>
            <a:t>Điều 18</a:t>
          </a:r>
          <a:r>
            <a:rPr lang="en-US" sz="2800" b="1" i="0" u="none" kern="1200" dirty="0">
              <a:latin typeface="Times New Roman" panose="02020603050405020304" pitchFamily="18" charset="0"/>
              <a:cs typeface="Times New Roman" panose="02020603050405020304" pitchFamily="18" charset="0"/>
            </a:rPr>
            <a:t>:</a:t>
          </a:r>
          <a:r>
            <a:rPr lang="vi-VN" sz="2800" b="1" i="0" u="none" kern="1200" dirty="0">
              <a:latin typeface="Times New Roman" panose="02020603050405020304" pitchFamily="18" charset="0"/>
              <a:cs typeface="Times New Roman" panose="02020603050405020304" pitchFamily="18" charset="0"/>
            </a:rPr>
            <a:t> Xử lý vi phạm trong việc thực hiện các quy định về trách nhiệm giải trình</a:t>
          </a:r>
          <a:r>
            <a:rPr lang="en-US" sz="2800" kern="1200" dirty="0">
              <a:latin typeface="Times New Roman" panose="02020603050405020304" pitchFamily="18" charset="0"/>
              <a:cs typeface="Times New Roman" panose="02020603050405020304" pitchFamily="18" charset="0"/>
            </a:rPr>
            <a:t>.</a:t>
          </a:r>
          <a:endParaRPr lang="vi-VN" sz="3600" kern="1200" dirty="0">
            <a:latin typeface="Times New Roman" panose="02020603050405020304" pitchFamily="18" charset="0"/>
            <a:cs typeface="Times New Roman" panose="02020603050405020304" pitchFamily="18" charset="0"/>
          </a:endParaRPr>
        </a:p>
      </dsp:txBody>
      <dsp:txXfrm>
        <a:off x="88873" y="2698685"/>
        <a:ext cx="10390762" cy="1033570"/>
      </dsp:txXfrm>
    </dsp:sp>
    <dsp:sp modelId="{0F06E69A-15C1-4582-94E8-E6AC6F0DF7D1}">
      <dsp:nvSpPr>
        <dsp:cNvPr id="0" name=""/>
        <dsp:cNvSpPr/>
      </dsp:nvSpPr>
      <dsp:spPr>
        <a:xfrm flipV="1">
          <a:off x="0" y="0"/>
          <a:ext cx="11040517" cy="146488"/>
        </a:xfrm>
        <a:prstGeom prst="rect">
          <a:avLst/>
        </a:prstGeom>
        <a:solidFill>
          <a:schemeClr val="lt1">
            <a:alpha val="90000"/>
            <a:hueOff val="0"/>
            <a:satOff val="0"/>
            <a:lumOff val="0"/>
            <a:alphaOff val="0"/>
          </a:schemeClr>
        </a:solidFill>
        <a:ln w="6350" cap="flat" cmpd="sng" algn="ctr">
          <a:solidFill>
            <a:schemeClr val="accent4">
              <a:hueOff val="-1528356"/>
              <a:satOff val="-10245"/>
              <a:lumOff val="-10589"/>
              <a:alphaOff val="0"/>
            </a:schemeClr>
          </a:solidFill>
          <a:prstDash val="solid"/>
        </a:ln>
        <a:effectLst>
          <a:outerShdw blurRad="38100" dist="12700" dir="5400000" algn="ctr" rotWithShape="0">
            <a:srgbClr val="000000">
              <a:alpha val="63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69FFEEC0-23BD-411A-9195-CBF0F927170F}">
      <dsp:nvSpPr>
        <dsp:cNvPr id="0" name=""/>
        <dsp:cNvSpPr/>
      </dsp:nvSpPr>
      <dsp:spPr>
        <a:xfrm>
          <a:off x="54589" y="0"/>
          <a:ext cx="10410336" cy="1293578"/>
        </a:xfrm>
        <a:prstGeom prst="roundRect">
          <a:avLst/>
        </a:prstGeom>
        <a:gradFill rotWithShape="0">
          <a:gsLst>
            <a:gs pos="0">
              <a:schemeClr val="accent4">
                <a:hueOff val="-1528356"/>
                <a:satOff val="-10245"/>
                <a:lumOff val="-10589"/>
                <a:alphaOff val="0"/>
                <a:satMod val="100000"/>
                <a:lumMod val="100000"/>
              </a:schemeClr>
            </a:gs>
            <a:gs pos="50000">
              <a:schemeClr val="accent4">
                <a:hueOff val="-1528356"/>
                <a:satOff val="-10245"/>
                <a:lumOff val="-10589"/>
                <a:alphaOff val="0"/>
                <a:shade val="99000"/>
                <a:satMod val="105000"/>
                <a:lumMod val="100000"/>
              </a:schemeClr>
            </a:gs>
            <a:gs pos="100000">
              <a:schemeClr val="accent4">
                <a:hueOff val="-1528356"/>
                <a:satOff val="-10245"/>
                <a:lumOff val="-10589"/>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14" tIns="0" rIns="292114" bIns="0" numCol="1" spcCol="1270" anchor="ctr" anchorCtr="0">
          <a:noAutofit/>
        </a:bodyPr>
        <a:lstStyle/>
        <a:p>
          <a:pPr lvl="0" algn="just" defTabSz="1244600">
            <a:lnSpc>
              <a:spcPct val="90000"/>
            </a:lnSpc>
            <a:spcBef>
              <a:spcPct val="0"/>
            </a:spcBef>
            <a:spcAft>
              <a:spcPct val="35000"/>
            </a:spcAft>
          </a:pPr>
          <a:r>
            <a:rPr lang="en-US" sz="2800" b="1" kern="1200" dirty="0" err="1">
              <a:latin typeface="Times New Roman" panose="02020603050405020304" pitchFamily="18" charset="0"/>
              <a:cs typeface="Times New Roman" panose="02020603050405020304" pitchFamily="18" charset="0"/>
            </a:rPr>
            <a:t>Điều</a:t>
          </a:r>
          <a:r>
            <a:rPr lang="en-US" sz="2800" b="1" kern="1200" dirty="0">
              <a:latin typeface="Times New Roman" panose="02020603050405020304" pitchFamily="18" charset="0"/>
              <a:cs typeface="Times New Roman" panose="02020603050405020304" pitchFamily="18" charset="0"/>
            </a:rPr>
            <a:t> 16: </a:t>
          </a:r>
          <a:r>
            <a:rPr lang="vi-VN" sz="2800" b="1" i="0" u="none" kern="1200" dirty="0">
              <a:latin typeface="Times New Roman" panose="02020603050405020304" pitchFamily="18" charset="0"/>
              <a:cs typeface="Times New Roman" panose="02020603050405020304" pitchFamily="18" charset="0"/>
            </a:rPr>
            <a:t>Trách nhiệm của người đứng đầu cơ quan nhà nước trong tổ chức thực hiện trách nhiệm giải trình</a:t>
          </a:r>
          <a:endParaRPr lang="vi-VN" sz="2800" kern="1200" dirty="0">
            <a:latin typeface="Times New Roman" panose="02020603050405020304" pitchFamily="18" charset="0"/>
            <a:cs typeface="Times New Roman" panose="02020603050405020304" pitchFamily="18" charset="0"/>
          </a:endParaRPr>
        </a:p>
      </dsp:txBody>
      <dsp:txXfrm>
        <a:off x="117736" y="63147"/>
        <a:ext cx="10284042" cy="11672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D0524-CDA8-493C-ADF8-51C4C87F0B77}">
      <dsp:nvSpPr>
        <dsp:cNvPr id="0" name=""/>
        <dsp:cNvSpPr/>
      </dsp:nvSpPr>
      <dsp:spPr>
        <a:xfrm>
          <a:off x="-6080891" y="-930403"/>
          <a:ext cx="7238736" cy="7238736"/>
        </a:xfrm>
        <a:prstGeom prst="blockArc">
          <a:avLst>
            <a:gd name="adj1" fmla="val 18900000"/>
            <a:gd name="adj2" fmla="val 2700000"/>
            <a:gd name="adj3" fmla="val 298"/>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F22B14-78AA-4F85-8250-C54B5AB37550}">
      <dsp:nvSpPr>
        <dsp:cNvPr id="0" name=""/>
        <dsp:cNvSpPr/>
      </dsp:nvSpPr>
      <dsp:spPr>
        <a:xfrm>
          <a:off x="403782" y="279062"/>
          <a:ext cx="10424741" cy="566188"/>
        </a:xfrm>
        <a:prstGeom prst="rect">
          <a:avLst/>
        </a:prstGeom>
        <a:gradFill rotWithShape="0">
          <a:gsLst>
            <a:gs pos="0">
              <a:schemeClr val="accent1">
                <a:hueOff val="0"/>
                <a:satOff val="0"/>
                <a:lumOff val="0"/>
                <a:alphaOff val="0"/>
                <a:satMod val="100000"/>
                <a:lumMod val="100000"/>
              </a:schemeClr>
            </a:gs>
            <a:gs pos="50000">
              <a:schemeClr val="accent1">
                <a:hueOff val="0"/>
                <a:satOff val="0"/>
                <a:lumOff val="0"/>
                <a:alphaOff val="0"/>
                <a:shade val="99000"/>
                <a:satMod val="105000"/>
                <a:lumMod val="100000"/>
              </a:schemeClr>
            </a:gs>
            <a:gs pos="100000">
              <a:schemeClr val="accent1">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449412" tIns="71120" rIns="71120" bIns="71120" numCol="1" spcCol="1270" anchor="ctr" anchorCtr="0">
          <a:noAutofit/>
        </a:bodyPr>
        <a:lstStyle/>
        <a:p>
          <a:pPr lvl="0" algn="l" defTabSz="1244600">
            <a:lnSpc>
              <a:spcPct val="90000"/>
            </a:lnSpc>
            <a:spcBef>
              <a:spcPct val="0"/>
            </a:spcBef>
            <a:spcAft>
              <a:spcPct val="35000"/>
            </a:spcAft>
          </a:pPr>
          <a:r>
            <a:rPr lang="en-US" sz="2800" b="0" i="0" kern="1200" dirty="0" err="1">
              <a:latin typeface="Times New Roman" panose="02020603050405020304" pitchFamily="18" charset="0"/>
              <a:cs typeface="Times New Roman" panose="02020603050405020304" pitchFamily="18" charset="0"/>
            </a:rPr>
            <a:t>Yêu</a:t>
          </a:r>
          <a:r>
            <a:rPr lang="en-US" sz="2800" b="0" i="0" kern="1200" dirty="0">
              <a:latin typeface="Times New Roman" panose="02020603050405020304" pitchFamily="18" charset="0"/>
              <a:cs typeface="Times New Roman" panose="02020603050405020304" pitchFamily="18" charset="0"/>
            </a:rPr>
            <a:t> </a:t>
          </a:r>
          <a:r>
            <a:rPr lang="en-US" sz="2800" b="0" i="0" kern="1200" dirty="0" err="1">
              <a:latin typeface="Times New Roman" panose="02020603050405020304" pitchFamily="18" charset="0"/>
              <a:cs typeface="Times New Roman" panose="02020603050405020304" pitchFamily="18" charset="0"/>
            </a:rPr>
            <a:t>cầu</a:t>
          </a:r>
          <a:r>
            <a:rPr lang="en-US" sz="2800" b="0" i="0" kern="1200" dirty="0">
              <a:latin typeface="Times New Roman" panose="02020603050405020304" pitchFamily="18" charset="0"/>
              <a:cs typeface="Times New Roman" panose="02020603050405020304" pitchFamily="18" charset="0"/>
            </a:rPr>
            <a:t> </a:t>
          </a:r>
          <a:r>
            <a:rPr lang="en-US" sz="2800" b="0" i="0" kern="1200" dirty="0" err="1">
              <a:latin typeface="Times New Roman" panose="02020603050405020304" pitchFamily="18" charset="0"/>
              <a:cs typeface="Times New Roman" panose="02020603050405020304" pitchFamily="18" charset="0"/>
            </a:rPr>
            <a:t>giải</a:t>
          </a:r>
          <a:r>
            <a:rPr lang="en-US" sz="2800" b="0" i="0" kern="1200" dirty="0">
              <a:latin typeface="Times New Roman" panose="02020603050405020304" pitchFamily="18" charset="0"/>
              <a:cs typeface="Times New Roman" panose="02020603050405020304" pitchFamily="18" charset="0"/>
            </a:rPr>
            <a:t> </a:t>
          </a:r>
          <a:r>
            <a:rPr lang="en-US" sz="2800" b="0" i="0" kern="1200" dirty="0" err="1">
              <a:latin typeface="Times New Roman" panose="02020603050405020304" pitchFamily="18" charset="0"/>
              <a:cs typeface="Times New Roman" panose="02020603050405020304" pitchFamily="18" charset="0"/>
            </a:rPr>
            <a:t>trình</a:t>
          </a:r>
          <a:r>
            <a:rPr lang="en-US" sz="2800" b="0" i="0" kern="1200" dirty="0">
              <a:latin typeface="Times New Roman" panose="02020603050405020304" pitchFamily="18" charset="0"/>
              <a:cs typeface="Times New Roman" panose="02020603050405020304" pitchFamily="18" charset="0"/>
            </a:rPr>
            <a:t> </a:t>
          </a:r>
          <a:r>
            <a:rPr lang="en-US" sz="2800" b="0" i="0" kern="1200" dirty="0" err="1">
              <a:latin typeface="Times New Roman" panose="02020603050405020304" pitchFamily="18" charset="0"/>
              <a:cs typeface="Times New Roman" panose="02020603050405020304" pitchFamily="18" charset="0"/>
            </a:rPr>
            <a:t>trực</a:t>
          </a:r>
          <a:r>
            <a:rPr lang="en-US" sz="2800" b="0" i="0" kern="1200" dirty="0">
              <a:latin typeface="Times New Roman" panose="02020603050405020304" pitchFamily="18" charset="0"/>
              <a:cs typeface="Times New Roman" panose="02020603050405020304" pitchFamily="18" charset="0"/>
            </a:rPr>
            <a:t> </a:t>
          </a:r>
          <a:r>
            <a:rPr lang="en-US" sz="2800" b="0" i="0" kern="1200" dirty="0" err="1">
              <a:latin typeface="Times New Roman" panose="02020603050405020304" pitchFamily="18" charset="0"/>
              <a:cs typeface="Times New Roman" panose="02020603050405020304" pitchFamily="18" charset="0"/>
            </a:rPr>
            <a:t>tiếp</a:t>
          </a:r>
          <a:endParaRPr lang="vi-VN" sz="2800" kern="1200" dirty="0">
            <a:latin typeface="Times New Roman" panose="02020603050405020304" pitchFamily="18" charset="0"/>
            <a:cs typeface="Times New Roman" panose="02020603050405020304" pitchFamily="18" charset="0"/>
          </a:endParaRPr>
        </a:p>
      </dsp:txBody>
      <dsp:txXfrm>
        <a:off x="403782" y="279062"/>
        <a:ext cx="10424741" cy="566188"/>
      </dsp:txXfrm>
    </dsp:sp>
    <dsp:sp modelId="{2CA25741-ECC1-4613-BA43-BEB32CD9DE1E}">
      <dsp:nvSpPr>
        <dsp:cNvPr id="0" name=""/>
        <dsp:cNvSpPr/>
      </dsp:nvSpPr>
      <dsp:spPr>
        <a:xfrm flipH="1">
          <a:off x="161927" y="277444"/>
          <a:ext cx="581489" cy="558905"/>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sp>
    <dsp:sp modelId="{9C1E3027-56BD-44DB-9598-E1C72AEEC09E}">
      <dsp:nvSpPr>
        <dsp:cNvPr id="0" name=""/>
        <dsp:cNvSpPr/>
      </dsp:nvSpPr>
      <dsp:spPr>
        <a:xfrm>
          <a:off x="896928" y="1132376"/>
          <a:ext cx="9959012" cy="566188"/>
        </a:xfrm>
        <a:prstGeom prst="rect">
          <a:avLst/>
        </a:prstGeom>
        <a:gradFill rotWithShape="0">
          <a:gsLst>
            <a:gs pos="0">
              <a:schemeClr val="accent1">
                <a:hueOff val="0"/>
                <a:satOff val="0"/>
                <a:lumOff val="0"/>
                <a:alphaOff val="0"/>
                <a:satMod val="100000"/>
                <a:lumMod val="100000"/>
              </a:schemeClr>
            </a:gs>
            <a:gs pos="50000">
              <a:schemeClr val="accent1">
                <a:hueOff val="0"/>
                <a:satOff val="0"/>
                <a:lumOff val="0"/>
                <a:alphaOff val="0"/>
                <a:shade val="99000"/>
                <a:satMod val="105000"/>
                <a:lumMod val="100000"/>
              </a:schemeClr>
            </a:gs>
            <a:gs pos="100000">
              <a:schemeClr val="accent1">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449412" tIns="50800" rIns="50800" bIns="50800" numCol="1" spcCol="1270" anchor="ctr" anchorCtr="0">
          <a:noAutofit/>
        </a:bodyPr>
        <a:lstStyle/>
        <a:p>
          <a:pPr lvl="0" algn="just" defTabSz="889000">
            <a:lnSpc>
              <a:spcPct val="90000"/>
            </a:lnSpc>
            <a:spcBef>
              <a:spcPct val="0"/>
            </a:spcBef>
            <a:spcAft>
              <a:spcPct val="35000"/>
            </a:spcAft>
          </a:pPr>
          <a:r>
            <a:rPr lang="vi-VN" sz="2000" b="0" i="0" kern="1200">
              <a:latin typeface="Times New Roman" panose="02020603050405020304" pitchFamily="18" charset="0"/>
              <a:cs typeface="Times New Roman" panose="02020603050405020304" pitchFamily="18" charset="0"/>
            </a:rPr>
            <a:t>Người </a:t>
          </a:r>
          <a:r>
            <a:rPr lang="vi-VN" sz="2000" b="0" i="0" kern="1200" dirty="0">
              <a:latin typeface="Times New Roman" panose="02020603050405020304" pitchFamily="18" charset="0"/>
              <a:cs typeface="Times New Roman" panose="02020603050405020304" pitchFamily="18" charset="0"/>
            </a:rPr>
            <a:t>yêu cầu giải trình trình bày rõ ràng nội dung yêu cầu với cán bộ, công chức tiếp nhận yêu cầu giải trình.</a:t>
          </a:r>
        </a:p>
      </dsp:txBody>
      <dsp:txXfrm>
        <a:off x="896928" y="1132376"/>
        <a:ext cx="9959012" cy="566188"/>
      </dsp:txXfrm>
    </dsp:sp>
    <dsp:sp modelId="{53A27AAE-B9C3-4AE3-B808-CE96E6F2C46D}">
      <dsp:nvSpPr>
        <dsp:cNvPr id="0" name=""/>
        <dsp:cNvSpPr/>
      </dsp:nvSpPr>
      <dsp:spPr>
        <a:xfrm>
          <a:off x="543060" y="1061603"/>
          <a:ext cx="707735" cy="707735"/>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sp>
    <dsp:sp modelId="{6869B056-4CC7-4417-890D-BB4270379516}">
      <dsp:nvSpPr>
        <dsp:cNvPr id="0" name=""/>
        <dsp:cNvSpPr/>
      </dsp:nvSpPr>
      <dsp:spPr>
        <a:xfrm>
          <a:off x="1082605" y="1872367"/>
          <a:ext cx="9746046" cy="566188"/>
        </a:xfrm>
        <a:prstGeom prst="rect">
          <a:avLst/>
        </a:prstGeom>
        <a:gradFill rotWithShape="0">
          <a:gsLst>
            <a:gs pos="0">
              <a:schemeClr val="accent1">
                <a:hueOff val="0"/>
                <a:satOff val="0"/>
                <a:lumOff val="0"/>
                <a:alphaOff val="0"/>
                <a:satMod val="100000"/>
                <a:lumMod val="100000"/>
              </a:schemeClr>
            </a:gs>
            <a:gs pos="50000">
              <a:schemeClr val="accent1">
                <a:hueOff val="0"/>
                <a:satOff val="0"/>
                <a:lumOff val="0"/>
                <a:alphaOff val="0"/>
                <a:shade val="99000"/>
                <a:satMod val="105000"/>
                <a:lumMod val="100000"/>
              </a:schemeClr>
            </a:gs>
            <a:gs pos="100000">
              <a:schemeClr val="accent1">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449412" tIns="50800" rIns="50800" bIns="50800" numCol="1" spcCol="1270" anchor="ctr" anchorCtr="0">
          <a:noAutofit/>
        </a:bodyPr>
        <a:lstStyle/>
        <a:p>
          <a:pPr lvl="0" algn="l" defTabSz="889000">
            <a:lnSpc>
              <a:spcPct val="90000"/>
            </a:lnSpc>
            <a:spcBef>
              <a:spcPct val="0"/>
            </a:spcBef>
            <a:spcAft>
              <a:spcPct val="35000"/>
            </a:spcAft>
          </a:pPr>
          <a:r>
            <a:rPr lang="vi-VN" sz="2000" b="0" i="0" u="none" kern="1200" dirty="0">
              <a:latin typeface="Times New Roman" panose="02020603050405020304" pitchFamily="18" charset="0"/>
              <a:cs typeface="Times New Roman" panose="02020603050405020304" pitchFamily="18" charset="0"/>
            </a:rPr>
            <a:t>Trường hợp nhiều người cùng yêu cầu giải trình về một nội dung thì phải cử người đại diện để trình bày. Việc cử người đại diện được thể hiện bằng văn bản;</a:t>
          </a:r>
          <a:endParaRPr lang="vi-VN" sz="2000" b="0" i="0" kern="1200" dirty="0">
            <a:latin typeface="Times New Roman" panose="02020603050405020304" pitchFamily="18" charset="0"/>
            <a:cs typeface="Times New Roman" panose="02020603050405020304" pitchFamily="18" charset="0"/>
          </a:endParaRPr>
        </a:p>
      </dsp:txBody>
      <dsp:txXfrm>
        <a:off x="1082605" y="1872367"/>
        <a:ext cx="9746046" cy="566188"/>
      </dsp:txXfrm>
    </dsp:sp>
    <dsp:sp modelId="{5BF17D81-99E4-4934-8E26-7E90FD200374}">
      <dsp:nvSpPr>
        <dsp:cNvPr id="0" name=""/>
        <dsp:cNvSpPr/>
      </dsp:nvSpPr>
      <dsp:spPr>
        <a:xfrm>
          <a:off x="728227" y="1779794"/>
          <a:ext cx="680204" cy="762025"/>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sp>
    <dsp:sp modelId="{7F946CD4-2A2A-4FB4-936A-317A797BCD31}">
      <dsp:nvSpPr>
        <dsp:cNvPr id="0" name=""/>
        <dsp:cNvSpPr/>
      </dsp:nvSpPr>
      <dsp:spPr>
        <a:xfrm>
          <a:off x="1082605" y="2582614"/>
          <a:ext cx="9746046" cy="815679"/>
        </a:xfrm>
        <a:prstGeom prst="rect">
          <a:avLst/>
        </a:prstGeom>
        <a:gradFill rotWithShape="0">
          <a:gsLst>
            <a:gs pos="0">
              <a:schemeClr val="accent1">
                <a:hueOff val="0"/>
                <a:satOff val="0"/>
                <a:lumOff val="0"/>
                <a:alphaOff val="0"/>
                <a:satMod val="100000"/>
                <a:lumMod val="100000"/>
              </a:schemeClr>
            </a:gs>
            <a:gs pos="50000">
              <a:schemeClr val="accent1">
                <a:hueOff val="0"/>
                <a:satOff val="0"/>
                <a:lumOff val="0"/>
                <a:alphaOff val="0"/>
                <a:shade val="99000"/>
                <a:satMod val="105000"/>
                <a:lumMod val="100000"/>
              </a:schemeClr>
            </a:gs>
            <a:gs pos="100000">
              <a:schemeClr val="accent1">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449412" tIns="50800" rIns="50800" bIns="50800" numCol="1" spcCol="1270" anchor="ctr" anchorCtr="0">
          <a:noAutofit/>
        </a:bodyPr>
        <a:lstStyle/>
        <a:p>
          <a:pPr lvl="0" algn="l" defTabSz="889000">
            <a:lnSpc>
              <a:spcPct val="90000"/>
            </a:lnSpc>
            <a:spcBef>
              <a:spcPct val="0"/>
            </a:spcBef>
            <a:spcAft>
              <a:spcPct val="35000"/>
            </a:spcAft>
          </a:pPr>
          <a:r>
            <a:rPr lang="vi-VN" sz="2000" b="0" i="0" kern="1200">
              <a:latin typeface="Times New Roman" panose="02020603050405020304" pitchFamily="18" charset="0"/>
              <a:cs typeface="Times New Roman" panose="02020603050405020304" pitchFamily="18" charset="0"/>
            </a:rPr>
            <a:t>Sử </a:t>
          </a:r>
          <a:r>
            <a:rPr lang="vi-VN" sz="2000" b="0" i="0" kern="1200" dirty="0">
              <a:latin typeface="Times New Roman" panose="02020603050405020304" pitchFamily="18" charset="0"/>
              <a:cs typeface="Times New Roman" panose="02020603050405020304" pitchFamily="18" charset="0"/>
            </a:rPr>
            <a:t>dụng ngôn ngữ tiếng Việt. Trường hợp người nước ngoài yêu cầu giải trình thì người đó phải sử dụng người phiên dịch tiếng Việt của mình trong quá trình thực hiện yêu cầu giải trình;</a:t>
          </a:r>
        </a:p>
      </dsp:txBody>
      <dsp:txXfrm>
        <a:off x="1082605" y="2582614"/>
        <a:ext cx="9746046" cy="815679"/>
      </dsp:txXfrm>
    </dsp:sp>
    <dsp:sp modelId="{3B7290E2-0687-4BE4-92B0-4E719D846D89}">
      <dsp:nvSpPr>
        <dsp:cNvPr id="0" name=""/>
        <dsp:cNvSpPr/>
      </dsp:nvSpPr>
      <dsp:spPr>
        <a:xfrm>
          <a:off x="714461" y="2662434"/>
          <a:ext cx="707735" cy="707735"/>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sp>
    <dsp:sp modelId="{10D20FB1-9023-49B8-83EB-ACEC34D9417D}">
      <dsp:nvSpPr>
        <dsp:cNvPr id="0" name=""/>
        <dsp:cNvSpPr/>
      </dsp:nvSpPr>
      <dsp:spPr>
        <a:xfrm>
          <a:off x="896928" y="3571281"/>
          <a:ext cx="9959012" cy="782353"/>
        </a:xfrm>
        <a:prstGeom prst="rect">
          <a:avLst/>
        </a:prstGeom>
        <a:gradFill rotWithShape="0">
          <a:gsLst>
            <a:gs pos="0">
              <a:schemeClr val="accent1">
                <a:hueOff val="0"/>
                <a:satOff val="0"/>
                <a:lumOff val="0"/>
                <a:alphaOff val="0"/>
                <a:satMod val="100000"/>
                <a:lumMod val="100000"/>
              </a:schemeClr>
            </a:gs>
            <a:gs pos="50000">
              <a:schemeClr val="accent1">
                <a:hueOff val="0"/>
                <a:satOff val="0"/>
                <a:lumOff val="0"/>
                <a:alphaOff val="0"/>
                <a:shade val="99000"/>
                <a:satMod val="105000"/>
                <a:lumMod val="100000"/>
              </a:schemeClr>
            </a:gs>
            <a:gs pos="100000">
              <a:schemeClr val="accent1">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449412" tIns="50800" rIns="50800" bIns="50800" numCol="1" spcCol="1270" anchor="ctr" anchorCtr="0">
          <a:noAutofit/>
        </a:bodyPr>
        <a:lstStyle/>
        <a:p>
          <a:pPr lvl="0" algn="just" defTabSz="889000">
            <a:lnSpc>
              <a:spcPct val="90000"/>
            </a:lnSpc>
            <a:spcBef>
              <a:spcPct val="0"/>
            </a:spcBef>
            <a:spcAft>
              <a:spcPct val="35000"/>
            </a:spcAft>
          </a:pPr>
          <a:r>
            <a:rPr lang="vi-VN" sz="2000" b="0" i="0" kern="1200">
              <a:latin typeface="Times New Roman" panose="02020603050405020304" pitchFamily="18" charset="0"/>
              <a:cs typeface="Times New Roman" panose="02020603050405020304" pitchFamily="18" charset="0"/>
            </a:rPr>
            <a:t>Cán </a:t>
          </a:r>
          <a:r>
            <a:rPr lang="vi-VN" sz="2000" b="0" i="0" kern="1200" dirty="0">
              <a:latin typeface="Times New Roman" panose="02020603050405020304" pitchFamily="18" charset="0"/>
              <a:cs typeface="Times New Roman" panose="02020603050405020304" pitchFamily="18" charset="0"/>
            </a:rPr>
            <a:t>bộ, công chức tiếp nhận yêu cầu giải trình phải thể hiện trung thực nội dung yêu cầu giải trình bằng văn bản; ghi rõ tên, địa chỉ, số điện thoại (hoặc địa chỉ thư tín khi cần liên hệ) của người yêu cầu giải trình;</a:t>
          </a:r>
        </a:p>
      </dsp:txBody>
      <dsp:txXfrm>
        <a:off x="896928" y="3571281"/>
        <a:ext cx="9959012" cy="782353"/>
      </dsp:txXfrm>
    </dsp:sp>
    <dsp:sp modelId="{0673E127-409A-48AF-9E7B-716F5477C234}">
      <dsp:nvSpPr>
        <dsp:cNvPr id="0" name=""/>
        <dsp:cNvSpPr/>
      </dsp:nvSpPr>
      <dsp:spPr>
        <a:xfrm>
          <a:off x="543060" y="3608590"/>
          <a:ext cx="707735" cy="707735"/>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sp>
    <dsp:sp modelId="{0F584D63-A8D3-46BE-B1F4-E2A5A3AD60F1}">
      <dsp:nvSpPr>
        <dsp:cNvPr id="0" name=""/>
        <dsp:cNvSpPr/>
      </dsp:nvSpPr>
      <dsp:spPr>
        <a:xfrm>
          <a:off x="431200" y="4528538"/>
          <a:ext cx="10424741" cy="566188"/>
        </a:xfrm>
        <a:prstGeom prst="rect">
          <a:avLst/>
        </a:prstGeom>
        <a:gradFill rotWithShape="0">
          <a:gsLst>
            <a:gs pos="0">
              <a:schemeClr val="accent1">
                <a:hueOff val="0"/>
                <a:satOff val="0"/>
                <a:lumOff val="0"/>
                <a:alphaOff val="0"/>
                <a:satMod val="100000"/>
                <a:lumMod val="100000"/>
              </a:schemeClr>
            </a:gs>
            <a:gs pos="50000">
              <a:schemeClr val="accent1">
                <a:hueOff val="0"/>
                <a:satOff val="0"/>
                <a:lumOff val="0"/>
                <a:alphaOff val="0"/>
                <a:shade val="99000"/>
                <a:satMod val="105000"/>
                <a:lumMod val="100000"/>
              </a:schemeClr>
            </a:gs>
            <a:gs pos="100000">
              <a:schemeClr val="accent1">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449412" tIns="50800" rIns="50800" bIns="50800" numCol="1" spcCol="1270" anchor="ctr" anchorCtr="0">
          <a:noAutofit/>
        </a:bodyPr>
        <a:lstStyle/>
        <a:p>
          <a:pPr lvl="0" algn="l" defTabSz="889000">
            <a:lnSpc>
              <a:spcPct val="90000"/>
            </a:lnSpc>
            <a:spcBef>
              <a:spcPct val="0"/>
            </a:spcBef>
            <a:spcAft>
              <a:spcPct val="35000"/>
            </a:spcAft>
          </a:pPr>
          <a:r>
            <a:rPr lang="vi-VN" sz="2000" b="0" i="0" kern="1200">
              <a:latin typeface="Times New Roman" panose="02020603050405020304" pitchFamily="18" charset="0"/>
              <a:cs typeface="Times New Roman" panose="02020603050405020304" pitchFamily="18" charset="0"/>
            </a:rPr>
            <a:t>Người </a:t>
          </a:r>
          <a:r>
            <a:rPr lang="vi-VN" sz="2000" b="0" i="0" kern="1200" dirty="0">
              <a:latin typeface="Times New Roman" panose="02020603050405020304" pitchFamily="18" charset="0"/>
              <a:cs typeface="Times New Roman" panose="02020603050405020304" pitchFamily="18" charset="0"/>
            </a:rPr>
            <a:t>yêu cầu giải trình ký hoặc điểm chỉ xác nhận vào văn bản.</a:t>
          </a:r>
        </a:p>
      </dsp:txBody>
      <dsp:txXfrm>
        <a:off x="431200" y="4528538"/>
        <a:ext cx="10424741" cy="566188"/>
      </dsp:txXfrm>
    </dsp:sp>
    <dsp:sp modelId="{1548932C-DD47-47EE-B692-F34D1A79EF14}">
      <dsp:nvSpPr>
        <dsp:cNvPr id="0" name=""/>
        <dsp:cNvSpPr/>
      </dsp:nvSpPr>
      <dsp:spPr>
        <a:xfrm>
          <a:off x="77332" y="4457765"/>
          <a:ext cx="707735" cy="707735"/>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11/12/2018</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11/12/2018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11/12/2018</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11/12/2018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11/12/2018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11/12/2018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11/12/2018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11/12/2018</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11/12/2018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11/12/2018</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8AD8E3-607F-4342-8089-DDBFD19B927C}"/>
              </a:ext>
            </a:extLst>
          </p:cNvPr>
          <p:cNvSpPr>
            <a:spLocks noGrp="1"/>
          </p:cNvSpPr>
          <p:nvPr>
            <p:ph type="ctrTitle"/>
          </p:nvPr>
        </p:nvSpPr>
        <p:spPr>
          <a:xfrm>
            <a:off x="1561708" y="2590799"/>
            <a:ext cx="9068586" cy="2091263"/>
          </a:xfrm>
        </p:spPr>
        <p:txBody>
          <a:bodyPr/>
          <a:lstStyle/>
          <a:p>
            <a:pPr>
              <a:lnSpc>
                <a:spcPct val="100000"/>
              </a:lnSpc>
              <a:spcBef>
                <a:spcPts val="600"/>
              </a:spcBef>
              <a:spcAft>
                <a:spcPts val="600"/>
              </a:spcAft>
            </a:pPr>
            <a:r>
              <a:rPr lang="en-US" sz="3600" b="1" dirty="0">
                <a:solidFill>
                  <a:srgbClr val="00B0F0"/>
                </a:solidFill>
                <a:latin typeface="Calibri" panose="020F0502020204030204" pitchFamily="34" charset="0"/>
                <a:cs typeface="Calibri" panose="020F0502020204030204" pitchFamily="34" charset="0"/>
              </a:rPr>
              <a:t>NHỮNG NỘI DUNG CƠ BẢN </a:t>
            </a:r>
            <a:br>
              <a:rPr lang="en-US" sz="3600" b="1" dirty="0">
                <a:solidFill>
                  <a:srgbClr val="00B0F0"/>
                </a:solidFill>
                <a:latin typeface="Calibri" panose="020F0502020204030204" pitchFamily="34" charset="0"/>
                <a:cs typeface="Calibri" panose="020F0502020204030204" pitchFamily="34" charset="0"/>
              </a:rPr>
            </a:br>
            <a:r>
              <a:rPr lang="en-US" sz="3600" b="1" dirty="0">
                <a:solidFill>
                  <a:srgbClr val="00B0F0"/>
                </a:solidFill>
                <a:latin typeface="Calibri" panose="020F0502020204030204" pitchFamily="34" charset="0"/>
                <a:cs typeface="Calibri" panose="020F0502020204030204" pitchFamily="34" charset="0"/>
              </a:rPr>
              <a:t>NGHỊ ĐỊNH SỐ 90/2013/NĐ-CP NGÀY 08/8/2013 CỦA CHÍNH PHỦ </a:t>
            </a:r>
            <a:br>
              <a:rPr lang="en-US" sz="3600" b="1" dirty="0">
                <a:solidFill>
                  <a:srgbClr val="00B0F0"/>
                </a:solidFill>
                <a:latin typeface="Calibri" panose="020F0502020204030204" pitchFamily="34" charset="0"/>
                <a:cs typeface="Calibri" panose="020F0502020204030204" pitchFamily="34" charset="0"/>
              </a:rPr>
            </a:br>
            <a:r>
              <a:rPr lang="en-US" sz="3600" b="1" dirty="0">
                <a:solidFill>
                  <a:srgbClr val="00B0F0"/>
                </a:solidFill>
                <a:latin typeface="Calibri" panose="020F0502020204030204" pitchFamily="34" charset="0"/>
                <a:cs typeface="Calibri" panose="020F0502020204030204" pitchFamily="34" charset="0"/>
              </a:rPr>
              <a:t>QUY ĐỊNH TRÁCH NHIỆM GIẢI TRÌNH CỦA CƠ QUAN NHÀ NƯỚC TRONG VIỆC THỰC HIỆN NHIỆM VỤ, QUYỀN HẠN ĐƯỢC GIAO</a:t>
            </a:r>
            <a:endParaRPr lang="vi-VN" sz="36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 xmlns:a16="http://schemas.microsoft.com/office/drawing/2014/main" id="{BD34F70B-FFBF-4246-9ECF-116A8A1F94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630" b="97945" l="5535" r="89686"/>
                    </a14:imgEffect>
                  </a14:imgLayer>
                </a14:imgProps>
              </a:ext>
            </a:extLst>
          </a:blip>
          <a:stretch>
            <a:fillRect/>
          </a:stretch>
        </p:blipFill>
        <p:spPr>
          <a:xfrm>
            <a:off x="5727911" y="1224859"/>
            <a:ext cx="736177" cy="675986"/>
          </a:xfrm>
          <a:prstGeom prst="rect">
            <a:avLst/>
          </a:prstGeom>
        </p:spPr>
      </p:pic>
    </p:spTree>
    <p:extLst>
      <p:ext uri="{BB962C8B-B14F-4D97-AF65-F5344CB8AC3E}">
        <p14:creationId xmlns:p14="http://schemas.microsoft.com/office/powerpoint/2010/main" val="2526216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995137"/>
          </a:xfrm>
        </p:spPr>
        <p:txBody>
          <a:bodyPr>
            <a:normAutofit/>
          </a:bodyPr>
          <a:lstStyle/>
          <a:p>
            <a:r>
              <a:rPr lang="en-US" sz="3600" dirty="0">
                <a:latin typeface="Arrus-Black" pitchFamily="18" charset="0"/>
                <a:ea typeface="Arrus-Black" pitchFamily="18" charset="0"/>
                <a:cs typeface="Arrus-Black" pitchFamily="18" charset="0"/>
              </a:rPr>
              <a:t>BỐ CỤC GỒM 4 CHƯƠNG, 20 ĐIỀU</a:t>
            </a:r>
          </a:p>
        </p:txBody>
      </p:sp>
      <p:sp>
        <p:nvSpPr>
          <p:cNvPr id="3" name="Content Placeholder 2"/>
          <p:cNvSpPr>
            <a:spLocks noGrp="1"/>
          </p:cNvSpPr>
          <p:nvPr>
            <p:ph idx="1"/>
          </p:nvPr>
        </p:nvSpPr>
        <p:spPr>
          <a:xfrm>
            <a:off x="655093" y="1596787"/>
            <a:ext cx="10877265" cy="4885899"/>
          </a:xfrm>
        </p:spPr>
        <p:txBody>
          <a:bodyPr>
            <a:normAutofit/>
          </a:bodyPr>
          <a:lstStyle/>
          <a:p>
            <a:pPr algn="just"/>
            <a:r>
              <a:rPr lang="en-US" sz="2000" dirty="0" err="1">
                <a:latin typeface="Times New Roman" pitchFamily="18" charset="0"/>
                <a:cs typeface="Times New Roman" pitchFamily="18" charset="0"/>
              </a:rPr>
              <a:t>Chương</a:t>
            </a:r>
            <a:r>
              <a:rPr lang="en-US" sz="2000" dirty="0">
                <a:latin typeface="Times New Roman" pitchFamily="18" charset="0"/>
                <a:cs typeface="Times New Roman" pitchFamily="18" charset="0"/>
              </a:rPr>
              <a:t> I: </a:t>
            </a:r>
            <a:r>
              <a:rPr lang="en-US" sz="2000" dirty="0" err="1">
                <a:latin typeface="Times New Roman" pitchFamily="18" charset="0"/>
                <a:cs typeface="Times New Roman" pitchFamily="18" charset="0"/>
              </a:rPr>
              <a:t>Quy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định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gồm</a:t>
            </a:r>
            <a:r>
              <a:rPr lang="en-US" sz="2000" dirty="0">
                <a:latin typeface="Times New Roman" pitchFamily="18" charset="0"/>
                <a:cs typeface="Times New Roman" pitchFamily="18" charset="0"/>
              </a:rPr>
              <a:t> 6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1 </a:t>
            </a:r>
            <a:r>
              <a:rPr lang="en-US" sz="2000" dirty="0" err="1">
                <a:latin typeface="Times New Roman" pitchFamily="18" charset="0"/>
                <a:cs typeface="Times New Roman" pitchFamily="18" charset="0"/>
              </a:rPr>
              <a:t>đến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6) </a:t>
            </a:r>
            <a:r>
              <a:rPr lang="en-US" sz="2000" dirty="0" err="1">
                <a:latin typeface="Times New Roman" pitchFamily="18" charset="0"/>
                <a:cs typeface="Times New Roman" pitchFamily="18" charset="0"/>
              </a:rPr>
              <a:t>quy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định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Phạm vi điều chỉnh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Đối tượng áp dụng</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Giải thích từ ngữ</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Nguyên tắc thực hiện và áp dụng pháp luật về trách nhiệm giải trình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Những nội dung không thuộc phạm vi trách nhiệm giải trình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Điều kiện tiếp nhận yêu cầu giải trình</a:t>
            </a:r>
            <a:endParaRPr lang="en-US" sz="2000" dirty="0">
              <a:latin typeface="Times New Roman" pitchFamily="18" charset="0"/>
              <a:cs typeface="Times New Roman" pitchFamily="18" charset="0"/>
            </a:endParaRPr>
          </a:p>
          <a:p>
            <a:pPr algn="just"/>
            <a:r>
              <a:rPr lang="en-US" sz="2000" dirty="0" err="1">
                <a:latin typeface="Times New Roman" pitchFamily="18" charset="0"/>
                <a:cs typeface="Times New Roman" pitchFamily="18" charset="0"/>
              </a:rPr>
              <a:t>Chương</a:t>
            </a:r>
            <a:r>
              <a:rPr lang="en-US" sz="2000" dirty="0">
                <a:latin typeface="Times New Roman" pitchFamily="18" charset="0"/>
                <a:cs typeface="Times New Roman" pitchFamily="18" charset="0"/>
              </a:rPr>
              <a:t> II: </a:t>
            </a:r>
            <a:r>
              <a:rPr lang="vi-VN" sz="2000" dirty="0">
                <a:latin typeface="Times New Roman" pitchFamily="18" charset="0"/>
                <a:cs typeface="Times New Roman" pitchFamily="18" charset="0"/>
              </a:rPr>
              <a:t>quyền, nghĩa vụ của người yêu cầu giải trình và người giải trình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gồm</a:t>
            </a:r>
            <a:r>
              <a:rPr lang="en-US" sz="2000" dirty="0">
                <a:latin typeface="Times New Roman" pitchFamily="18" charset="0"/>
                <a:cs typeface="Times New Roman" pitchFamily="18" charset="0"/>
              </a:rPr>
              <a:t> 04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7 </a:t>
            </a:r>
            <a:r>
              <a:rPr lang="en-US" sz="2000" dirty="0" err="1">
                <a:latin typeface="Times New Roman" pitchFamily="18" charset="0"/>
                <a:cs typeface="Times New Roman" pitchFamily="18" charset="0"/>
              </a:rPr>
              <a:t>đến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10) </a:t>
            </a:r>
            <a:r>
              <a:rPr lang="en-US" sz="2000" dirty="0" err="1">
                <a:latin typeface="Times New Roman" pitchFamily="18" charset="0"/>
                <a:cs typeface="Times New Roman" pitchFamily="18" charset="0"/>
              </a:rPr>
              <a:t>quy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định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Q</a:t>
            </a:r>
            <a:r>
              <a:rPr lang="vi-VN" sz="2000" dirty="0">
                <a:latin typeface="Times New Roman" pitchFamily="18" charset="0"/>
                <a:cs typeface="Times New Roman" pitchFamily="18" charset="0"/>
              </a:rPr>
              <a:t>uyền của người yêu cầu giải trình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Nghĩa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vụ</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cầu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giải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trình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Quyền của người giải trình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Nghĩa vụ của người giải trình</a:t>
            </a:r>
            <a:r>
              <a:rPr lang="en-US" sz="2000" dirty="0">
                <a:latin typeface="Times New Roman" pitchFamily="18" charset="0"/>
                <a:cs typeface="Times New Roman" pitchFamily="18" charset="0"/>
              </a:rPr>
              <a:t>.</a:t>
            </a:r>
          </a:p>
          <a:p>
            <a:pPr algn="just"/>
            <a:r>
              <a:rPr lang="en-US" sz="2000" dirty="0" err="1">
                <a:latin typeface="Times New Roman" pitchFamily="18" charset="0"/>
                <a:cs typeface="Times New Roman" pitchFamily="18" charset="0"/>
              </a:rPr>
              <a:t>Chương</a:t>
            </a:r>
            <a:r>
              <a:rPr lang="en-US" sz="2000" dirty="0">
                <a:latin typeface="Times New Roman" pitchFamily="18" charset="0"/>
                <a:cs typeface="Times New Roman" pitchFamily="18" charset="0"/>
              </a:rPr>
              <a:t> III: </a:t>
            </a:r>
            <a:r>
              <a:rPr lang="vi-VN" sz="2000" dirty="0">
                <a:latin typeface="Times New Roman" pitchFamily="18" charset="0"/>
                <a:cs typeface="Times New Roman" pitchFamily="18" charset="0"/>
              </a:rPr>
              <a:t>trình tự, thủ tục thực hiện việc giải trình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gồm</a:t>
            </a:r>
            <a:r>
              <a:rPr lang="en-US" sz="2000" dirty="0">
                <a:latin typeface="Times New Roman" pitchFamily="18" charset="0"/>
                <a:cs typeface="Times New Roman" pitchFamily="18" charset="0"/>
              </a:rPr>
              <a:t> 5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11 </a:t>
            </a:r>
            <a:r>
              <a:rPr lang="en-US" sz="2000" dirty="0" err="1">
                <a:latin typeface="Times New Roman" pitchFamily="18" charset="0"/>
                <a:cs typeface="Times New Roman" pitchFamily="18" charset="0"/>
              </a:rPr>
              <a:t>đến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15) </a:t>
            </a:r>
            <a:r>
              <a:rPr lang="en-US" sz="2000" dirty="0" err="1">
                <a:latin typeface="Times New Roman" pitchFamily="18" charset="0"/>
                <a:cs typeface="Times New Roman" pitchFamily="18" charset="0"/>
              </a:rPr>
              <a:t>quy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định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Yêu cầu giải trình; Tiếp nhận yêu cầu giải trình</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việc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giải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việc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giải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Tạm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việc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giải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theo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cầu</a:t>
            </a:r>
            <a:r>
              <a:rPr lang="en-US" sz="2000" dirty="0">
                <a:latin typeface="Times New Roman" pitchFamily="18" charset="0"/>
                <a:cs typeface="Times New Roman" pitchFamily="18" charset="0"/>
              </a:rPr>
              <a:t>.</a:t>
            </a:r>
          </a:p>
          <a:p>
            <a:pPr algn="just"/>
            <a:r>
              <a:rPr lang="en-US" sz="2000" dirty="0" err="1">
                <a:latin typeface="Times New Roman" pitchFamily="18" charset="0"/>
                <a:cs typeface="Times New Roman" pitchFamily="18" charset="0"/>
              </a:rPr>
              <a:t>Chương</a:t>
            </a:r>
            <a:r>
              <a:rPr lang="en-US" sz="2000" dirty="0">
                <a:latin typeface="Times New Roman" pitchFamily="18" charset="0"/>
                <a:cs typeface="Times New Roman" pitchFamily="18" charset="0"/>
              </a:rPr>
              <a:t> IV: </a:t>
            </a:r>
            <a:r>
              <a:rPr lang="vi-VN" sz="2000" dirty="0">
                <a:latin typeface="Times New Roman" pitchFamily="18" charset="0"/>
                <a:cs typeface="Times New Roman" pitchFamily="18" charset="0"/>
              </a:rPr>
              <a:t>tổ chức thực hiện và điều khoản thi 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gồm</a:t>
            </a:r>
            <a:r>
              <a:rPr lang="en-US" sz="2000" dirty="0">
                <a:latin typeface="Times New Roman" pitchFamily="18" charset="0"/>
                <a:cs typeface="Times New Roman" pitchFamily="18" charset="0"/>
              </a:rPr>
              <a:t> 05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16 </a:t>
            </a:r>
            <a:r>
              <a:rPr lang="en-US" sz="2000" dirty="0" err="1">
                <a:latin typeface="Times New Roman" pitchFamily="18" charset="0"/>
                <a:cs typeface="Times New Roman" pitchFamily="18" charset="0"/>
              </a:rPr>
              <a:t>đến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20) </a:t>
            </a:r>
            <a:r>
              <a:rPr lang="en-US" sz="2000" dirty="0" err="1">
                <a:latin typeface="Times New Roman" pitchFamily="18" charset="0"/>
                <a:cs typeface="Times New Roman" pitchFamily="18" charset="0"/>
              </a:rPr>
              <a:t>quy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định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Trách nhiệm của người đứng đầu cơ quan nhà nước trong tổ chức thực hiện trách nhiệm giải trình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Thanh tra, kiểm tra việc thực hiện trách nhiệm giải trình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Xử lý vi phạm trong việc thực hiện các quy định về trách nhiệm giải trình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Hiệu lực thi hành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Trách nhiệm hướng dẫn và tổ chức thực hiện</a:t>
            </a:r>
            <a:endParaRPr lang="en-US" sz="2000" dirty="0">
              <a:latin typeface="Times New Roman" pitchFamily="18" charset="0"/>
              <a:cs typeface="Times New Roman" pitchFamily="18" charset="0"/>
            </a:endParaRPr>
          </a:p>
          <a:p>
            <a:endParaRPr lang="en-US" dirty="0"/>
          </a:p>
          <a:p>
            <a:endParaRPr lang="en-US" dirty="0"/>
          </a:p>
        </p:txBody>
      </p:sp>
    </p:spTree>
    <p:extLst>
      <p:ext uri="{BB962C8B-B14F-4D97-AF65-F5344CB8AC3E}">
        <p14:creationId xmlns:p14="http://schemas.microsoft.com/office/powerpoint/2010/main" val="1108967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1066800" y="642594"/>
            <a:ext cx="10533796" cy="1371600"/>
          </a:xfrm>
        </p:spPr>
        <p:txBody>
          <a:bodyPr>
            <a:normAutofit/>
          </a:bodyPr>
          <a:lstStyle/>
          <a:p>
            <a:pPr algn="ctr"/>
            <a:r>
              <a:rPr lang="vi-VN" sz="3200" b="1">
                <a:solidFill>
                  <a:srgbClr val="FF0000"/>
                </a:solidFill>
              </a:rPr>
              <a:t>PHẠM VI ĐIỀU CHỈNH VÀ ĐỐI TƯỢNG ÁP DỤNG</a:t>
            </a:r>
            <a:endParaRPr lang="vi-VN" b="1">
              <a:solidFill>
                <a:srgbClr val="FF0000"/>
              </a:solidFill>
            </a:endParaRPr>
          </a:p>
        </p:txBody>
      </p:sp>
      <p:sp>
        <p:nvSpPr>
          <p:cNvPr id="3" name="Content Placeholder 2">
            <a:extLst>
              <a:ext uri="{FF2B5EF4-FFF2-40B4-BE49-F238E27FC236}">
                <a16:creationId xmlns="" xmlns:a16="http://schemas.microsoft.com/office/drawing/2014/main" id="{771A6E5A-8DF2-4A7D-8B55-F32EED7736E7}"/>
              </a:ext>
            </a:extLst>
          </p:cNvPr>
          <p:cNvSpPr>
            <a:spLocks noGrp="1"/>
          </p:cNvSpPr>
          <p:nvPr>
            <p:ph idx="1"/>
          </p:nvPr>
        </p:nvSpPr>
        <p:spPr>
          <a:xfrm>
            <a:off x="831273" y="1801091"/>
            <a:ext cx="10769323" cy="4724400"/>
          </a:xfrm>
        </p:spPr>
        <p:txBody>
          <a:bodyPr>
            <a:normAutofit lnSpcReduction="10000"/>
          </a:bodyPr>
          <a:lstStyle/>
          <a:p>
            <a:pPr algn="just"/>
            <a:r>
              <a:rPr lang="vi-VN" sz="2400" dirty="0">
                <a:latin typeface="Times New Roman" panose="02020603050405020304" pitchFamily="18" charset="0"/>
                <a:cs typeface="Times New Roman" panose="02020603050405020304" pitchFamily="18" charset="0"/>
              </a:rPr>
              <a:t>Nghị định này quy định về điều kiện tiếp nhận yêu cầu giải trình; quyền, nghĩa vụ của người yêu cầu giải trình và người giải trình; trình tự, thủ tục của việc giải trình và trách nhiệm của cơ quan, tổ chức, cá nhân có liên quan trong việc thực hiện các quy định về trách nhiệm giải trình</a:t>
            </a:r>
            <a:endParaRPr lang="en-US" sz="2400" dirty="0">
              <a:latin typeface="Times New Roman" panose="02020603050405020304" pitchFamily="18" charset="0"/>
              <a:cs typeface="Times New Roman" panose="02020603050405020304" pitchFamily="18" charset="0"/>
            </a:endParaRPr>
          </a:p>
          <a:p>
            <a:pPr algn="just"/>
            <a:r>
              <a:rPr lang="vi-VN" sz="2400" dirty="0">
                <a:latin typeface="Times New Roman" panose="02020603050405020304" pitchFamily="18" charset="0"/>
                <a:cs typeface="Times New Roman" panose="02020603050405020304" pitchFamily="18" charset="0"/>
              </a:rPr>
              <a:t>Đối tượng áp dụng: </a:t>
            </a:r>
            <a:endParaRPr lang="en-US" sz="2400" dirty="0">
              <a:latin typeface="Times New Roman" panose="02020603050405020304" pitchFamily="18" charset="0"/>
              <a:cs typeface="Times New Roman" panose="02020603050405020304" pitchFamily="18" charset="0"/>
            </a:endParaRPr>
          </a:p>
          <a:p>
            <a:pPr marL="0" indent="263525" algn="just">
              <a:buNone/>
            </a:pPr>
            <a:r>
              <a:rPr lang="vi-VN" sz="2400">
                <a:latin typeface="Times New Roman" panose="02020603050405020304" pitchFamily="18" charset="0"/>
                <a:cs typeface="Times New Roman" panose="02020603050405020304" pitchFamily="18" charset="0"/>
              </a:rPr>
              <a:t>1</a:t>
            </a:r>
            <a:r>
              <a:rPr lang="vi-VN" sz="2400" dirty="0">
                <a:latin typeface="Times New Roman" panose="02020603050405020304" pitchFamily="18" charset="0"/>
                <a:cs typeface="Times New Roman" panose="02020603050405020304" pitchFamily="18" charset="0"/>
              </a:rPr>
              <a:t>. Các cơ quan hành chính nhà nước, các đơn vị sự nghiệp công lập thuộc cơ quan hành chính nhà nước và người có thẩm quyền trong việc thực hiện trách nhiệm giải trình.</a:t>
            </a:r>
            <a:endParaRPr lang="en-US" sz="2400" dirty="0">
              <a:latin typeface="Times New Roman" panose="02020603050405020304" pitchFamily="18" charset="0"/>
              <a:cs typeface="Times New Roman" panose="02020603050405020304" pitchFamily="18" charset="0"/>
            </a:endParaRPr>
          </a:p>
          <a:p>
            <a:pPr marL="0" indent="263525" algn="just">
              <a:buNone/>
            </a:pPr>
            <a:r>
              <a:rPr lang="vi-VN" sz="2400" dirty="0">
                <a:latin typeface="Times New Roman" panose="02020603050405020304" pitchFamily="18" charset="0"/>
                <a:cs typeface="Times New Roman" panose="02020603050405020304" pitchFamily="18" charset="0"/>
              </a:rPr>
              <a:t>2. Cơ quan nhà nước, tổ chức chính trị, tổ chức chính trị - xã hội, tổ chức xã hội, tổ chức chính trị xã hội - nghề nghiệp, tổ chức xã hội - nghề nghiệp, tổ chức kinh tế; các tổ chức nước ngoài được thành lập và hoạt động hợp pháp tại Việt Nam; công dân Việt Nam, người nước ngoài sinh sống hoặc làm việc tại Việt Nam có yêu cầu giải trình.</a:t>
            </a:r>
          </a:p>
          <a:p>
            <a:endParaRPr lang="vi-VN" dirty="0"/>
          </a:p>
        </p:txBody>
      </p:sp>
    </p:spTree>
    <p:extLst>
      <p:ext uri="{BB962C8B-B14F-4D97-AF65-F5344CB8AC3E}">
        <p14:creationId xmlns:p14="http://schemas.microsoft.com/office/powerpoint/2010/main" val="417429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232011" y="238836"/>
            <a:ext cx="11723427" cy="1371600"/>
          </a:xfrm>
        </p:spPr>
        <p:txBody>
          <a:bodyPr>
            <a:normAutofit/>
          </a:bodyPr>
          <a:lstStyle/>
          <a:p>
            <a:pPr algn="ctr"/>
            <a:r>
              <a:rPr lang="vi-VN" sz="2800" b="1" cap="all" dirty="0">
                <a:solidFill>
                  <a:srgbClr val="FF0000"/>
                </a:solidFill>
                <a:latin typeface="Times New Roman" panose="02020603050405020304" pitchFamily="18" charset="0"/>
                <a:cs typeface="Times New Roman" panose="02020603050405020304" pitchFamily="18" charset="0"/>
              </a:rPr>
              <a:t>Những </a:t>
            </a:r>
            <a:r>
              <a:rPr lang="en-US" sz="2800" b="1" cap="all" dirty="0">
                <a:solidFill>
                  <a:srgbClr val="FF0000"/>
                </a:solidFill>
                <a:latin typeface="Times New Roman" panose="02020603050405020304" pitchFamily="18" charset="0"/>
                <a:cs typeface="Times New Roman" panose="02020603050405020304" pitchFamily="18" charset="0"/>
              </a:rPr>
              <a:t>NỘI DUNG </a:t>
            </a:r>
            <a:br>
              <a:rPr lang="en-US" sz="2800" b="1" cap="all" dirty="0">
                <a:solidFill>
                  <a:srgbClr val="FF0000"/>
                </a:solidFill>
                <a:latin typeface="Times New Roman" panose="02020603050405020304" pitchFamily="18" charset="0"/>
                <a:cs typeface="Times New Roman" panose="02020603050405020304" pitchFamily="18" charset="0"/>
              </a:rPr>
            </a:br>
            <a:r>
              <a:rPr lang="en-US" sz="2800" b="1" cap="all" dirty="0">
                <a:solidFill>
                  <a:srgbClr val="FF0000"/>
                </a:solidFill>
                <a:latin typeface="Times New Roman" panose="02020603050405020304" pitchFamily="18" charset="0"/>
                <a:cs typeface="Times New Roman" panose="02020603050405020304" pitchFamily="18" charset="0"/>
              </a:rPr>
              <a:t>KHÔNG THUỘC PHẠM VI TRÁCH NHIỆM GIẢI TRÌNH</a:t>
            </a:r>
            <a:endParaRPr lang="vi-VN" sz="4000" b="1" cap="all"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Content Placeholder 5">
            <a:extLst>
              <a:ext uri="{FF2B5EF4-FFF2-40B4-BE49-F238E27FC236}">
                <a16:creationId xmlns="" xmlns:a16="http://schemas.microsoft.com/office/drawing/2014/main" id="{198244C5-B24A-463F-A4EB-6D42EDBE5240}"/>
              </a:ext>
            </a:extLst>
          </p:cNvPr>
          <p:cNvGraphicFramePr>
            <a:graphicFrameLocks noGrp="1"/>
          </p:cNvGraphicFramePr>
          <p:nvPr>
            <p:ph idx="1"/>
            <p:extLst>
              <p:ext uri="{D42A27DB-BD31-4B8C-83A1-F6EECF244321}">
                <p14:modId xmlns:p14="http://schemas.microsoft.com/office/powerpoint/2010/main" val="1678872525"/>
              </p:ext>
            </p:extLst>
          </p:nvPr>
        </p:nvGraphicFramePr>
        <p:xfrm>
          <a:off x="1066799" y="1610436"/>
          <a:ext cx="10342729" cy="4790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2622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1066800" y="238836"/>
            <a:ext cx="10058400" cy="1371600"/>
          </a:xfrm>
        </p:spPr>
        <p:txBody>
          <a:bodyPr>
            <a:normAutofit/>
          </a:bodyPr>
          <a:lstStyle/>
          <a:p>
            <a:pPr algn="ctr"/>
            <a:r>
              <a:rPr lang="en-US" sz="3200" b="1" cap="all" dirty="0">
                <a:solidFill>
                  <a:srgbClr val="FF0000"/>
                </a:solidFill>
                <a:latin typeface="Times New Roman" panose="02020603050405020304" pitchFamily="18" charset="0"/>
                <a:cs typeface="Times New Roman" panose="02020603050405020304" pitchFamily="18" charset="0"/>
              </a:rPr>
              <a:t>QUYỀN VÀ NGHĨA VỤ </a:t>
            </a:r>
            <a:br>
              <a:rPr lang="en-US" sz="3200" b="1" cap="all" dirty="0">
                <a:solidFill>
                  <a:srgbClr val="FF0000"/>
                </a:solidFill>
                <a:latin typeface="Times New Roman" panose="02020603050405020304" pitchFamily="18" charset="0"/>
                <a:cs typeface="Times New Roman" panose="02020603050405020304" pitchFamily="18" charset="0"/>
              </a:rPr>
            </a:br>
            <a:r>
              <a:rPr lang="en-US" sz="3200" b="1" cap="all" dirty="0">
                <a:solidFill>
                  <a:srgbClr val="FF0000"/>
                </a:solidFill>
                <a:latin typeface="Times New Roman" panose="02020603050405020304" pitchFamily="18" charset="0"/>
                <a:cs typeface="Times New Roman" panose="02020603050405020304" pitchFamily="18" charset="0"/>
              </a:rPr>
              <a:t>CỦA NGƯỜI YÊU CẦU GIẢI TRÌNH</a:t>
            </a:r>
            <a:endParaRPr lang="vi-VN" b="1" cap="all"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0905350"/>
              </p:ext>
            </p:extLst>
          </p:nvPr>
        </p:nvGraphicFramePr>
        <p:xfrm>
          <a:off x="655093" y="1612119"/>
          <a:ext cx="10849970" cy="4338305"/>
        </p:xfrm>
        <a:graphic>
          <a:graphicData uri="http://schemas.openxmlformats.org/drawingml/2006/table">
            <a:tbl>
              <a:tblPr firstRow="1" bandRow="1">
                <a:tableStyleId>{5C22544A-7EE6-4342-B048-85BDC9FD1C3A}</a:tableStyleId>
              </a:tblPr>
              <a:tblGrid>
                <a:gridCol w="5509145">
                  <a:extLst>
                    <a:ext uri="{9D8B030D-6E8A-4147-A177-3AD203B41FA5}">
                      <a16:colId xmlns="" xmlns:a16="http://schemas.microsoft.com/office/drawing/2014/main" val="20000"/>
                    </a:ext>
                  </a:extLst>
                </a:gridCol>
                <a:gridCol w="5340825">
                  <a:extLst>
                    <a:ext uri="{9D8B030D-6E8A-4147-A177-3AD203B41FA5}">
                      <a16:colId xmlns="" xmlns:a16="http://schemas.microsoft.com/office/drawing/2014/main" val="20001"/>
                    </a:ext>
                  </a:extLst>
                </a:gridCol>
              </a:tblGrid>
              <a:tr h="503284">
                <a:tc>
                  <a:txBody>
                    <a:bodyPr/>
                    <a:lstStyle/>
                    <a:p>
                      <a:pPr algn="ctr"/>
                      <a:r>
                        <a:rPr lang="en-US" sz="2200" b="1" cap="all" dirty="0">
                          <a:solidFill>
                            <a:srgbClr val="FF0000"/>
                          </a:solidFill>
                        </a:rPr>
                        <a:t>QUYỀN</a:t>
                      </a:r>
                      <a:endParaRPr lang="en-US" sz="2200" dirty="0"/>
                    </a:p>
                  </a:txBody>
                  <a:tcPr>
                    <a:solidFill>
                      <a:srgbClr val="FFFF00"/>
                    </a:solidFill>
                  </a:tcPr>
                </a:tc>
                <a:tc>
                  <a:txBody>
                    <a:bodyPr/>
                    <a:lstStyle/>
                    <a:p>
                      <a:pPr algn="ctr"/>
                      <a:r>
                        <a:rPr lang="en-US" sz="2200" b="1" cap="all" dirty="0">
                          <a:solidFill>
                            <a:srgbClr val="FFFF00"/>
                          </a:solidFill>
                        </a:rPr>
                        <a:t>NGHĨA VỤ </a:t>
                      </a:r>
                      <a:endParaRPr lang="en-US" sz="2200" dirty="0">
                        <a:solidFill>
                          <a:srgbClr val="FFFF00"/>
                        </a:solidFill>
                      </a:endParaRPr>
                    </a:p>
                  </a:txBody>
                  <a:tcPr/>
                </a:tc>
                <a:extLst>
                  <a:ext uri="{0D108BD9-81ED-4DB2-BD59-A6C34878D82A}">
                    <a16:rowId xmlns="" xmlns:a16="http://schemas.microsoft.com/office/drawing/2014/main" val="10000"/>
                  </a:ext>
                </a:extLst>
              </a:tr>
              <a:tr h="3835021">
                <a:tc>
                  <a:txBody>
                    <a:bodyPr/>
                    <a:lstStyle/>
                    <a:p>
                      <a:endParaRPr lang="en-US" sz="1800" b="0" i="0" kern="1200" dirty="0">
                        <a:solidFill>
                          <a:schemeClr val="dk1"/>
                        </a:solidFill>
                        <a:effectLst/>
                        <a:latin typeface="+mn-lt"/>
                        <a:ea typeface="+mn-ea"/>
                        <a:cs typeface="+mn-cs"/>
                      </a:endParaRPr>
                    </a:p>
                    <a:p>
                      <a:r>
                        <a:rPr lang="vi-VN" sz="2000" b="0" i="0" kern="1200" dirty="0">
                          <a:solidFill>
                            <a:schemeClr val="dk1"/>
                          </a:solidFill>
                          <a:effectLst/>
                          <a:latin typeface="+mn-lt"/>
                          <a:ea typeface="+mn-ea"/>
                          <a:cs typeface="+mn-cs"/>
                        </a:rPr>
                        <a:t>1. Tự mình hoặc ủy quyền cho người khác có năng lực hành vi dân sự đầy đủ thực hiện yêu cầu giải trình.</a:t>
                      </a:r>
                    </a:p>
                    <a:p>
                      <a:endParaRPr lang="en-US" sz="2000" b="0" i="0" kern="1200" dirty="0">
                        <a:solidFill>
                          <a:schemeClr val="dk1"/>
                        </a:solidFill>
                        <a:effectLst/>
                        <a:latin typeface="+mn-lt"/>
                        <a:ea typeface="+mn-ea"/>
                        <a:cs typeface="+mn-cs"/>
                      </a:endParaRPr>
                    </a:p>
                    <a:p>
                      <a:r>
                        <a:rPr lang="vi-VN" sz="2000" b="0" i="0" kern="1200" dirty="0">
                          <a:solidFill>
                            <a:schemeClr val="dk1"/>
                          </a:solidFill>
                          <a:effectLst/>
                          <a:latin typeface="+mn-lt"/>
                          <a:ea typeface="+mn-ea"/>
                          <a:cs typeface="+mn-cs"/>
                        </a:rPr>
                        <a:t>2. Được rút một phần hoặc toàn bộ yêu cầu giải trình.</a:t>
                      </a:r>
                    </a:p>
                    <a:p>
                      <a:endParaRPr lang="en-US" sz="2000" b="0" i="0" kern="1200" dirty="0">
                        <a:solidFill>
                          <a:schemeClr val="dk1"/>
                        </a:solidFill>
                        <a:effectLst/>
                        <a:latin typeface="+mn-lt"/>
                        <a:ea typeface="+mn-ea"/>
                        <a:cs typeface="+mn-cs"/>
                      </a:endParaRPr>
                    </a:p>
                    <a:p>
                      <a:r>
                        <a:rPr lang="vi-VN" sz="2000" b="0" i="0" kern="1200" dirty="0">
                          <a:solidFill>
                            <a:schemeClr val="dk1"/>
                          </a:solidFill>
                          <a:effectLst/>
                          <a:latin typeface="+mn-lt"/>
                          <a:ea typeface="+mn-ea"/>
                          <a:cs typeface="+mn-cs"/>
                        </a:rPr>
                        <a:t>3. Được nhận văn bản giải trình của cơ quan có trách nhiệm giải trình.</a:t>
                      </a:r>
                    </a:p>
                    <a:p>
                      <a:r>
                        <a:rPr lang="vi-VN" dirty="0"/>
                        <a:t/>
                      </a:r>
                      <a:br>
                        <a:rPr lang="vi-VN" dirty="0"/>
                      </a:br>
                      <a:endParaRPr lang="en-US" dirty="0"/>
                    </a:p>
                  </a:txBody>
                  <a:tcPr/>
                </a:tc>
                <a:tc>
                  <a:txBody>
                    <a:bodyPr/>
                    <a:lstStyle/>
                    <a:p>
                      <a:endParaRPr lang="en-US" sz="1800" b="0" i="0" kern="1200" dirty="0">
                        <a:solidFill>
                          <a:schemeClr val="dk1"/>
                        </a:solidFill>
                        <a:effectLst/>
                        <a:latin typeface="+mn-lt"/>
                        <a:ea typeface="+mn-ea"/>
                        <a:cs typeface="+mn-cs"/>
                      </a:endParaRPr>
                    </a:p>
                    <a:p>
                      <a:r>
                        <a:rPr lang="en-US" sz="2000" b="0" i="0" kern="1200" dirty="0">
                          <a:solidFill>
                            <a:schemeClr val="dk1"/>
                          </a:solidFill>
                          <a:effectLst/>
                          <a:latin typeface="+mn-lt"/>
                          <a:ea typeface="+mn-ea"/>
                          <a:cs typeface="+mn-cs"/>
                        </a:rPr>
                        <a:t>1. </a:t>
                      </a:r>
                      <a:r>
                        <a:rPr lang="vi-VN" sz="2000" b="0" i="0" kern="1200" dirty="0">
                          <a:solidFill>
                            <a:schemeClr val="dk1"/>
                          </a:solidFill>
                          <a:effectLst/>
                          <a:latin typeface="+mn-lt"/>
                          <a:ea typeface="+mn-ea"/>
                          <a:cs typeface="+mn-cs"/>
                        </a:rPr>
                        <a:t>Thực hiện các trình tự, thủ tục về yêu cầu giải trình theo quy định của Nghị định này và các văn bản quy phạm pháp luật khác có liên quan.</a:t>
                      </a:r>
                    </a:p>
                    <a:p>
                      <a:endParaRPr lang="en-US" sz="2000" b="0" i="0" kern="1200" dirty="0">
                        <a:solidFill>
                          <a:schemeClr val="dk1"/>
                        </a:solidFill>
                        <a:effectLst/>
                        <a:latin typeface="+mn-lt"/>
                        <a:ea typeface="+mn-ea"/>
                        <a:cs typeface="+mn-cs"/>
                      </a:endParaRPr>
                    </a:p>
                    <a:p>
                      <a:r>
                        <a:rPr lang="vi-VN" sz="2000" b="0" i="0" kern="1200" dirty="0">
                          <a:solidFill>
                            <a:schemeClr val="dk1"/>
                          </a:solidFill>
                          <a:effectLst/>
                          <a:latin typeface="+mn-lt"/>
                          <a:ea typeface="+mn-ea"/>
                          <a:cs typeface="+mn-cs"/>
                        </a:rPr>
                        <a:t>2. Trình bày rõ ràng, trung thực, có căn cứ về nội dung yêu cầu giải trình.</a:t>
                      </a:r>
                    </a:p>
                    <a:p>
                      <a:endParaRPr lang="en-US" sz="2000" b="0" i="0" kern="1200" dirty="0">
                        <a:solidFill>
                          <a:schemeClr val="dk1"/>
                        </a:solidFill>
                        <a:effectLst/>
                        <a:latin typeface="+mn-lt"/>
                        <a:ea typeface="+mn-ea"/>
                        <a:cs typeface="+mn-cs"/>
                      </a:endParaRPr>
                    </a:p>
                    <a:p>
                      <a:r>
                        <a:rPr lang="vi-VN" sz="2000" b="0" i="0" kern="1200" dirty="0">
                          <a:solidFill>
                            <a:schemeClr val="dk1"/>
                          </a:solidFill>
                          <a:effectLst/>
                          <a:latin typeface="+mn-lt"/>
                          <a:ea typeface="+mn-ea"/>
                          <a:cs typeface="+mn-cs"/>
                        </a:rPr>
                        <a:t>3. Cung cấp thông tin, tài liệu có liên quan đến nội dung yêu cầu giải trình.</a:t>
                      </a: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467290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1066800" y="238836"/>
            <a:ext cx="10058400" cy="962167"/>
          </a:xfrm>
        </p:spPr>
        <p:txBody>
          <a:bodyPr>
            <a:normAutofit/>
          </a:bodyPr>
          <a:lstStyle/>
          <a:p>
            <a:pPr algn="ctr"/>
            <a:r>
              <a:rPr lang="en-US" sz="3200" b="1" cap="all" dirty="0">
                <a:solidFill>
                  <a:srgbClr val="FF0000"/>
                </a:solidFill>
                <a:latin typeface="Times New Roman" panose="02020603050405020304" pitchFamily="18" charset="0"/>
                <a:cs typeface="Times New Roman" panose="02020603050405020304" pitchFamily="18" charset="0"/>
              </a:rPr>
              <a:t>QUYỀN VÀ NGHĨA VỤ CỦA NGƯỜI GIẢI TRÌNH</a:t>
            </a:r>
            <a:endParaRPr lang="vi-VN" b="1" cap="all"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14490479"/>
              </p:ext>
            </p:extLst>
          </p:nvPr>
        </p:nvGraphicFramePr>
        <p:xfrm>
          <a:off x="504968" y="1091820"/>
          <a:ext cx="11163868" cy="5240740"/>
        </p:xfrm>
        <a:graphic>
          <a:graphicData uri="http://schemas.openxmlformats.org/drawingml/2006/table">
            <a:tbl>
              <a:tblPr firstRow="1" bandRow="1">
                <a:tableStyleId>{5C22544A-7EE6-4342-B048-85BDC9FD1C3A}</a:tableStyleId>
              </a:tblPr>
              <a:tblGrid>
                <a:gridCol w="5965105">
                  <a:extLst>
                    <a:ext uri="{9D8B030D-6E8A-4147-A177-3AD203B41FA5}">
                      <a16:colId xmlns="" xmlns:a16="http://schemas.microsoft.com/office/drawing/2014/main" val="20000"/>
                    </a:ext>
                  </a:extLst>
                </a:gridCol>
                <a:gridCol w="5198763">
                  <a:extLst>
                    <a:ext uri="{9D8B030D-6E8A-4147-A177-3AD203B41FA5}">
                      <a16:colId xmlns="" xmlns:a16="http://schemas.microsoft.com/office/drawing/2014/main" val="20001"/>
                    </a:ext>
                  </a:extLst>
                </a:gridCol>
              </a:tblGrid>
              <a:tr h="477672">
                <a:tc>
                  <a:txBody>
                    <a:bodyPr/>
                    <a:lstStyle/>
                    <a:p>
                      <a:pPr algn="ctr"/>
                      <a:r>
                        <a:rPr lang="en-US" sz="2200" b="1" cap="all" dirty="0">
                          <a:solidFill>
                            <a:srgbClr val="FF0000"/>
                          </a:solidFill>
                        </a:rPr>
                        <a:t>QUYỀN</a:t>
                      </a:r>
                      <a:endParaRPr lang="en-US" sz="2200" dirty="0"/>
                    </a:p>
                  </a:txBody>
                  <a:tcPr>
                    <a:solidFill>
                      <a:srgbClr val="FFFF00"/>
                    </a:solidFill>
                  </a:tcPr>
                </a:tc>
                <a:tc>
                  <a:txBody>
                    <a:bodyPr/>
                    <a:lstStyle/>
                    <a:p>
                      <a:pPr algn="ctr"/>
                      <a:r>
                        <a:rPr lang="en-US" sz="2200" b="1" cap="all" dirty="0">
                          <a:solidFill>
                            <a:srgbClr val="FFFF00"/>
                          </a:solidFill>
                        </a:rPr>
                        <a:t>NGHĨA VỤ </a:t>
                      </a:r>
                      <a:endParaRPr lang="en-US" sz="2200" dirty="0">
                        <a:solidFill>
                          <a:srgbClr val="FFFF00"/>
                        </a:solidFill>
                      </a:endParaRPr>
                    </a:p>
                  </a:txBody>
                  <a:tcPr/>
                </a:tc>
                <a:extLst>
                  <a:ext uri="{0D108BD9-81ED-4DB2-BD59-A6C34878D82A}">
                    <a16:rowId xmlns="" xmlns:a16="http://schemas.microsoft.com/office/drawing/2014/main" val="10000"/>
                  </a:ext>
                </a:extLst>
              </a:tr>
              <a:tr h="4763068">
                <a:tc>
                  <a:txBody>
                    <a:bodyPr/>
                    <a:lstStyle/>
                    <a:p>
                      <a:endParaRPr lang="en-US" sz="1800" b="0" i="0" kern="1200" dirty="0">
                        <a:solidFill>
                          <a:schemeClr val="dk1"/>
                        </a:solidFill>
                        <a:effectLst/>
                        <a:latin typeface="Times New Roman" pitchFamily="18" charset="0"/>
                        <a:ea typeface="+mn-ea"/>
                        <a:cs typeface="Times New Roman" pitchFamily="18" charset="0"/>
                      </a:endParaRPr>
                    </a:p>
                    <a:p>
                      <a:pPr algn="just"/>
                      <a:r>
                        <a:rPr lang="en-US" sz="1800" b="0" i="0" kern="1200" dirty="0">
                          <a:solidFill>
                            <a:schemeClr val="dk1"/>
                          </a:solidFill>
                          <a:effectLst/>
                          <a:latin typeface="Times New Roman" pitchFamily="18" charset="0"/>
                          <a:ea typeface="+mn-ea"/>
                          <a:cs typeface="Times New Roman" pitchFamily="18" charset="0"/>
                        </a:rPr>
                        <a:t>-</a:t>
                      </a:r>
                      <a:r>
                        <a:rPr lang="en-US" sz="1800" b="0" i="0" kern="1200" baseline="0" dirty="0">
                          <a:solidFill>
                            <a:schemeClr val="dk1"/>
                          </a:solidFill>
                          <a:effectLst/>
                          <a:latin typeface="Times New Roman" pitchFamily="18" charset="0"/>
                          <a:ea typeface="+mn-ea"/>
                          <a:cs typeface="Times New Roman" pitchFamily="18" charset="0"/>
                        </a:rPr>
                        <a:t> </a:t>
                      </a:r>
                      <a:r>
                        <a:rPr lang="vi-VN" sz="1800" b="0" i="0" kern="1200" dirty="0">
                          <a:solidFill>
                            <a:schemeClr val="dk1"/>
                          </a:solidFill>
                          <a:effectLst/>
                          <a:latin typeface="Times New Roman" pitchFamily="18" charset="0"/>
                          <a:ea typeface="+mn-ea"/>
                          <a:cs typeface="Times New Roman" pitchFamily="18" charset="0"/>
                        </a:rPr>
                        <a:t>Yêu cầu người yêu cầu giải trình cung cấp các thông tin, tài liệu liên quan đến nội dung yêu cầu giải trình.</a:t>
                      </a:r>
                    </a:p>
                    <a:p>
                      <a:pPr algn="just"/>
                      <a:r>
                        <a:rPr lang="en-US" sz="1800" b="0" i="0" kern="1200" dirty="0">
                          <a:solidFill>
                            <a:schemeClr val="dk1"/>
                          </a:solidFill>
                          <a:effectLst/>
                          <a:latin typeface="Times New Roman" pitchFamily="18" charset="0"/>
                          <a:ea typeface="+mn-ea"/>
                          <a:cs typeface="Times New Roman" pitchFamily="18" charset="0"/>
                        </a:rPr>
                        <a:t>-</a:t>
                      </a:r>
                      <a:r>
                        <a:rPr lang="en-US" sz="1800" b="0" i="0" kern="1200" baseline="0" dirty="0">
                          <a:solidFill>
                            <a:schemeClr val="dk1"/>
                          </a:solidFill>
                          <a:effectLst/>
                          <a:latin typeface="Times New Roman" pitchFamily="18" charset="0"/>
                          <a:ea typeface="+mn-ea"/>
                          <a:cs typeface="Times New Roman" pitchFamily="18" charset="0"/>
                        </a:rPr>
                        <a:t> </a:t>
                      </a:r>
                      <a:r>
                        <a:rPr lang="vi-VN" sz="1800" b="0" i="0" kern="1200" dirty="0">
                          <a:solidFill>
                            <a:schemeClr val="dk1"/>
                          </a:solidFill>
                          <a:effectLst/>
                          <a:latin typeface="Times New Roman" pitchFamily="18" charset="0"/>
                          <a:ea typeface="+mn-ea"/>
                          <a:cs typeface="Times New Roman" pitchFamily="18" charset="0"/>
                        </a:rPr>
                        <a:t>Yêu cầu người yêu cầu giải trình thực hiện đúng trình tự, thủ tục quy định tại Nghị định này và các văn bản quy phạm pháp luật khác có liên quan.</a:t>
                      </a:r>
                    </a:p>
                    <a:p>
                      <a:pPr algn="just"/>
                      <a:r>
                        <a:rPr lang="en-US" sz="1800" b="0" i="0" kern="1200" dirty="0">
                          <a:solidFill>
                            <a:schemeClr val="dk1"/>
                          </a:solidFill>
                          <a:effectLst/>
                          <a:latin typeface="Times New Roman" pitchFamily="18" charset="0"/>
                          <a:ea typeface="+mn-ea"/>
                          <a:cs typeface="Times New Roman" pitchFamily="18" charset="0"/>
                        </a:rPr>
                        <a:t>-</a:t>
                      </a:r>
                      <a:r>
                        <a:rPr lang="en-US" sz="1800" b="0" i="0" kern="1200" baseline="0" dirty="0">
                          <a:solidFill>
                            <a:schemeClr val="dk1"/>
                          </a:solidFill>
                          <a:effectLst/>
                          <a:latin typeface="Times New Roman" pitchFamily="18" charset="0"/>
                          <a:ea typeface="+mn-ea"/>
                          <a:cs typeface="Times New Roman" pitchFamily="18" charset="0"/>
                        </a:rPr>
                        <a:t> </a:t>
                      </a:r>
                      <a:r>
                        <a:rPr lang="vi-VN" sz="1800" b="0" i="0" kern="1200" dirty="0">
                          <a:solidFill>
                            <a:schemeClr val="dk1"/>
                          </a:solidFill>
                          <a:effectLst/>
                          <a:latin typeface="Times New Roman" pitchFamily="18" charset="0"/>
                          <a:ea typeface="+mn-ea"/>
                          <a:cs typeface="Times New Roman" pitchFamily="18" charset="0"/>
                        </a:rPr>
                        <a:t>Bổ sung hoặc đính chính các thông tin trong văn bản giải trình nhằm làm rõ, chính xác và đầy đủ hơn các nội dung giải trình.</a:t>
                      </a:r>
                    </a:p>
                    <a:p>
                      <a:pPr algn="just"/>
                      <a:r>
                        <a:rPr lang="en-US" sz="1800" b="0" i="0" kern="1200" dirty="0">
                          <a:solidFill>
                            <a:schemeClr val="dk1"/>
                          </a:solidFill>
                          <a:effectLst/>
                          <a:latin typeface="Times New Roman" pitchFamily="18" charset="0"/>
                          <a:ea typeface="+mn-ea"/>
                          <a:cs typeface="Times New Roman" pitchFamily="18" charset="0"/>
                        </a:rPr>
                        <a:t>-</a:t>
                      </a:r>
                      <a:r>
                        <a:rPr lang="en-US" sz="1800" b="0" i="0" kern="1200" baseline="0" dirty="0">
                          <a:solidFill>
                            <a:schemeClr val="dk1"/>
                          </a:solidFill>
                          <a:effectLst/>
                          <a:latin typeface="Times New Roman" pitchFamily="18" charset="0"/>
                          <a:ea typeface="+mn-ea"/>
                          <a:cs typeface="Times New Roman" pitchFamily="18" charset="0"/>
                        </a:rPr>
                        <a:t> </a:t>
                      </a:r>
                      <a:r>
                        <a:rPr lang="vi-VN" sz="1800" b="0" i="0" kern="1200" dirty="0">
                          <a:solidFill>
                            <a:schemeClr val="dk1"/>
                          </a:solidFill>
                          <a:effectLst/>
                          <a:latin typeface="Times New Roman" pitchFamily="18" charset="0"/>
                          <a:ea typeface="+mn-ea"/>
                          <a:cs typeface="Times New Roman" pitchFamily="18" charset="0"/>
                        </a:rPr>
                        <a:t>Ngoài các trường hợp quy định tại Điều 6 của Nghị định này, khi giải trình trực tiếp, người giải trình có quyền từ chối giải trình trong các trường hợp sau đây:Người yêu cầu giải trình đang trong tình trạng không kiểm soát được hành vi do dùng rượu, bia hoặc chất kích thích khác;</a:t>
                      </a:r>
                      <a:r>
                        <a:rPr lang="en-US" sz="1800" b="0" i="0" kern="1200" dirty="0">
                          <a:solidFill>
                            <a:schemeClr val="dk1"/>
                          </a:solidFill>
                          <a:effectLst/>
                          <a:latin typeface="Times New Roman" pitchFamily="18" charset="0"/>
                          <a:ea typeface="+mn-ea"/>
                          <a:cs typeface="Times New Roman" pitchFamily="18" charset="0"/>
                        </a:rPr>
                        <a:t> </a:t>
                      </a:r>
                      <a:r>
                        <a:rPr lang="vi-VN" sz="1800" b="0" i="0" kern="1200" dirty="0">
                          <a:solidFill>
                            <a:schemeClr val="dk1"/>
                          </a:solidFill>
                          <a:effectLst/>
                          <a:latin typeface="Times New Roman" pitchFamily="18" charset="0"/>
                          <a:ea typeface="+mn-ea"/>
                          <a:cs typeface="Times New Roman" pitchFamily="18" charset="0"/>
                        </a:rPr>
                        <a:t>Người được ủy quyền, người đại diện không có giấy tờ hợp pháp theo quy định của pháp luật; Người yêu cầu giải trình có hành vi gây rối trật tự, xúc phạm danh dự, nhân phẩm của người giải trình.</a:t>
                      </a:r>
                      <a:endParaRPr lang="en-US" sz="1800" dirty="0">
                        <a:latin typeface="Times New Roman" pitchFamily="18" charset="0"/>
                        <a:cs typeface="Times New Roman" pitchFamily="18" charset="0"/>
                      </a:endParaRPr>
                    </a:p>
                  </a:txBody>
                  <a:tcPr/>
                </a:tc>
                <a:tc>
                  <a:txBody>
                    <a:bodyPr/>
                    <a:lstStyle/>
                    <a:p>
                      <a:endParaRPr lang="en-US" sz="1800" b="0" i="0" kern="1200" dirty="0">
                        <a:solidFill>
                          <a:schemeClr val="dk1"/>
                        </a:solidFill>
                        <a:effectLst/>
                        <a:latin typeface="Times New Roman" pitchFamily="18" charset="0"/>
                        <a:ea typeface="+mn-ea"/>
                        <a:cs typeface="Times New Roman" pitchFamily="18" charset="0"/>
                      </a:endParaRPr>
                    </a:p>
                    <a:p>
                      <a:r>
                        <a:rPr lang="en-US" sz="2000" b="0" i="0" kern="1200" dirty="0">
                          <a:solidFill>
                            <a:schemeClr val="dk1"/>
                          </a:solidFill>
                          <a:effectLst/>
                          <a:latin typeface="Times New Roman" pitchFamily="18" charset="0"/>
                          <a:ea typeface="+mn-ea"/>
                          <a:cs typeface="Times New Roman" pitchFamily="18" charset="0"/>
                        </a:rPr>
                        <a:t>-</a:t>
                      </a:r>
                      <a:r>
                        <a:rPr lang="en-US" sz="2000" b="0" i="0" kern="1200" baseline="0" dirty="0">
                          <a:solidFill>
                            <a:schemeClr val="dk1"/>
                          </a:solidFill>
                          <a:effectLst/>
                          <a:latin typeface="Times New Roman" pitchFamily="18" charset="0"/>
                          <a:ea typeface="+mn-ea"/>
                          <a:cs typeface="Times New Roman" pitchFamily="18" charset="0"/>
                        </a:rPr>
                        <a:t> </a:t>
                      </a:r>
                      <a:r>
                        <a:rPr lang="vi-VN" sz="2000" b="0" i="0" kern="1200" dirty="0">
                          <a:solidFill>
                            <a:schemeClr val="dk1"/>
                          </a:solidFill>
                          <a:effectLst/>
                          <a:latin typeface="Times New Roman" pitchFamily="18" charset="0"/>
                          <a:ea typeface="+mn-ea"/>
                          <a:cs typeface="Times New Roman" pitchFamily="18" charset="0"/>
                        </a:rPr>
                        <a:t>Tiếp nhận yêu cầu giải trình thuộc thẩm quyền theo quy định của pháp luật.</a:t>
                      </a:r>
                    </a:p>
                    <a:p>
                      <a:r>
                        <a:rPr lang="en-US" sz="2000" b="0" i="0" kern="1200" dirty="0">
                          <a:solidFill>
                            <a:schemeClr val="dk1"/>
                          </a:solidFill>
                          <a:effectLst/>
                          <a:latin typeface="Times New Roman" pitchFamily="18" charset="0"/>
                          <a:ea typeface="+mn-ea"/>
                          <a:cs typeface="Times New Roman" pitchFamily="18" charset="0"/>
                        </a:rPr>
                        <a:t>-</a:t>
                      </a:r>
                      <a:r>
                        <a:rPr lang="en-US" sz="2000" b="0" i="0" kern="1200" baseline="0" dirty="0">
                          <a:solidFill>
                            <a:schemeClr val="dk1"/>
                          </a:solidFill>
                          <a:effectLst/>
                          <a:latin typeface="Times New Roman" pitchFamily="18" charset="0"/>
                          <a:ea typeface="+mn-ea"/>
                          <a:cs typeface="Times New Roman" pitchFamily="18" charset="0"/>
                        </a:rPr>
                        <a:t> </a:t>
                      </a:r>
                      <a:r>
                        <a:rPr lang="vi-VN" sz="2000" b="0" i="0" kern="1200" dirty="0">
                          <a:solidFill>
                            <a:schemeClr val="dk1"/>
                          </a:solidFill>
                          <a:effectLst/>
                          <a:latin typeface="Times New Roman" pitchFamily="18" charset="0"/>
                          <a:ea typeface="+mn-ea"/>
                          <a:cs typeface="Times New Roman" pitchFamily="18" charset="0"/>
                        </a:rPr>
                        <a:t>Hướng dẫn người yêu cầu giải trình thực hiện đúng trình tự, thủ tục theo quy định của Nghị định này và các văn bản pháp luật có liên quan.</a:t>
                      </a:r>
                    </a:p>
                    <a:p>
                      <a:r>
                        <a:rPr lang="en-US" sz="2000" b="0" i="0" kern="1200" dirty="0">
                          <a:solidFill>
                            <a:schemeClr val="dk1"/>
                          </a:solidFill>
                          <a:effectLst/>
                          <a:latin typeface="Times New Roman" pitchFamily="18" charset="0"/>
                          <a:ea typeface="+mn-ea"/>
                          <a:cs typeface="Times New Roman" pitchFamily="18" charset="0"/>
                        </a:rPr>
                        <a:t>-</a:t>
                      </a:r>
                      <a:r>
                        <a:rPr lang="en-US" sz="2000" b="0" i="0" kern="1200" baseline="0" dirty="0">
                          <a:solidFill>
                            <a:schemeClr val="dk1"/>
                          </a:solidFill>
                          <a:effectLst/>
                          <a:latin typeface="Times New Roman" pitchFamily="18" charset="0"/>
                          <a:ea typeface="+mn-ea"/>
                          <a:cs typeface="Times New Roman" pitchFamily="18" charset="0"/>
                        </a:rPr>
                        <a:t> </a:t>
                      </a:r>
                      <a:r>
                        <a:rPr lang="vi-VN" sz="2000" b="0" i="0" kern="1200" dirty="0">
                          <a:solidFill>
                            <a:schemeClr val="dk1"/>
                          </a:solidFill>
                          <a:effectLst/>
                          <a:latin typeface="Times New Roman" pitchFamily="18" charset="0"/>
                          <a:ea typeface="+mn-ea"/>
                          <a:cs typeface="Times New Roman" pitchFamily="18" charset="0"/>
                        </a:rPr>
                        <a:t>Giải quyết yêu cầu giải trình theo đúng hình thức, trình tự, thủ tục và thời hạn quy định tại Nghị định này và các văn bản pháp luật có liên quan.</a:t>
                      </a: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646230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1066800" y="238836"/>
            <a:ext cx="10058400" cy="1153236"/>
          </a:xfrm>
        </p:spPr>
        <p:txBody>
          <a:bodyPr>
            <a:normAutofit/>
          </a:bodyPr>
          <a:lstStyle/>
          <a:p>
            <a:pPr algn="ctr"/>
            <a:r>
              <a:rPr lang="en-US" sz="3200" b="1" cap="all" dirty="0" err="1">
                <a:solidFill>
                  <a:srgbClr val="FF0000"/>
                </a:solidFill>
                <a:latin typeface="Times New Roman" panose="02020603050405020304" pitchFamily="18" charset="0"/>
                <a:cs typeface="Times New Roman" panose="02020603050405020304" pitchFamily="18" charset="0"/>
              </a:rPr>
              <a:t>Điều</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kiện</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thực</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hiện</a:t>
            </a:r>
            <a:r>
              <a:rPr lang="en-US" sz="3200" b="1" cap="all" dirty="0">
                <a:solidFill>
                  <a:srgbClr val="FF0000"/>
                </a:solidFill>
                <a:latin typeface="Times New Roman" panose="02020603050405020304" pitchFamily="18" charset="0"/>
                <a:cs typeface="Times New Roman" panose="02020603050405020304" pitchFamily="18" charset="0"/>
              </a:rPr>
              <a:t> YÊU CẦU GIẢI TRÌNH</a:t>
            </a:r>
            <a:endParaRPr lang="vi-VN" b="1" cap="all"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771A6E5A-8DF2-4A7D-8B55-F32EED7736E7}"/>
              </a:ext>
            </a:extLst>
          </p:cNvPr>
          <p:cNvSpPr>
            <a:spLocks noGrp="1"/>
          </p:cNvSpPr>
          <p:nvPr>
            <p:ph idx="1"/>
          </p:nvPr>
        </p:nvSpPr>
        <p:spPr>
          <a:xfrm>
            <a:off x="846161" y="1323833"/>
            <a:ext cx="10754435" cy="5295331"/>
          </a:xfrm>
        </p:spPr>
        <p:txBody>
          <a:bodyPr>
            <a:normAutofit/>
          </a:bodyPr>
          <a:lstStyle/>
          <a:p>
            <a:pPr marL="0" indent="177800" algn="just">
              <a:buNone/>
            </a:pPr>
            <a:endParaRPr lang="vi-VN" dirty="0"/>
          </a:p>
          <a:p>
            <a:pPr marL="0" indent="360363" algn="just">
              <a:spcAft>
                <a:spcPts val="1200"/>
              </a:spcAft>
            </a:pPr>
            <a:r>
              <a:rPr lang="vi-VN" sz="2800" dirty="0"/>
              <a:t>1. Cá nhân yêu cầu giải trình phải có năng lực hành vi dân sự đầy đủ hoặc thông qua người đại diện hợp pháp; cơ quan, tổ chức yêu cầu giải trình phải thông qua người đại diện hợp pháp.</a:t>
            </a:r>
          </a:p>
          <a:p>
            <a:pPr marL="0" indent="360363" algn="just">
              <a:spcAft>
                <a:spcPts val="1200"/>
              </a:spcAft>
            </a:pPr>
            <a:r>
              <a:rPr lang="vi-VN" sz="2800" dirty="0"/>
              <a:t>2. Nội dung yêu cầu giải trình liên quan trực tiếp đến quyền và lợi ích hợp pháp của cơ quan, tổ chức, cá nhân có yêu cầu giải trình.</a:t>
            </a:r>
          </a:p>
          <a:p>
            <a:pPr marL="0" indent="360363" algn="just">
              <a:spcAft>
                <a:spcPts val="1200"/>
              </a:spcAft>
            </a:pPr>
            <a:r>
              <a:rPr lang="vi-VN" sz="2800" dirty="0"/>
              <a:t>3. Nội dung yêu cầu giải trình thuộc phạm vi trách nhiệm quản lý của cơ quan được yêu cầu.</a:t>
            </a:r>
          </a:p>
        </p:txBody>
      </p:sp>
    </p:spTree>
    <p:extLst>
      <p:ext uri="{BB962C8B-B14F-4D97-AF65-F5344CB8AC3E}">
        <p14:creationId xmlns:p14="http://schemas.microsoft.com/office/powerpoint/2010/main" val="3141017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1066800" y="238836"/>
            <a:ext cx="10058400" cy="1371600"/>
          </a:xfrm>
        </p:spPr>
        <p:txBody>
          <a:bodyPr>
            <a:normAutofit/>
          </a:bodyPr>
          <a:lstStyle/>
          <a:p>
            <a:pPr algn="ctr"/>
            <a:r>
              <a:rPr lang="en-US" sz="3600" b="1" cap="all" dirty="0" err="1">
                <a:solidFill>
                  <a:srgbClr val="FF0000"/>
                </a:solidFill>
                <a:latin typeface="Times New Roman" panose="02020603050405020304" pitchFamily="18" charset="0"/>
                <a:cs typeface="Times New Roman" panose="02020603050405020304" pitchFamily="18" charset="0"/>
              </a:rPr>
              <a:t>Tạm</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đình</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chỉ</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đình</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chỉ</a:t>
            </a:r>
            <a:r>
              <a:rPr lang="en-US" sz="3600" b="1" cap="all" dirty="0">
                <a:solidFill>
                  <a:srgbClr val="FF0000"/>
                </a:solidFill>
                <a:latin typeface="Times New Roman" panose="02020603050405020304" pitchFamily="18" charset="0"/>
                <a:cs typeface="Times New Roman" panose="02020603050405020304" pitchFamily="18" charset="0"/>
              </a:rPr>
              <a:t> </a:t>
            </a:r>
            <a:br>
              <a:rPr lang="en-US" sz="3600" b="1" cap="all" dirty="0">
                <a:solidFill>
                  <a:srgbClr val="FF0000"/>
                </a:solidFill>
                <a:latin typeface="Times New Roman" panose="02020603050405020304" pitchFamily="18" charset="0"/>
                <a:cs typeface="Times New Roman" panose="02020603050405020304" pitchFamily="18" charset="0"/>
              </a:rPr>
            </a:br>
            <a:r>
              <a:rPr lang="en-US" sz="3600" b="1" cap="all" dirty="0" err="1">
                <a:solidFill>
                  <a:srgbClr val="FF0000"/>
                </a:solidFill>
                <a:latin typeface="Times New Roman" panose="02020603050405020304" pitchFamily="18" charset="0"/>
                <a:cs typeface="Times New Roman" panose="02020603050405020304" pitchFamily="18" charset="0"/>
              </a:rPr>
              <a:t>việc</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giải</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trình</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theo</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yêu</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cầu</a:t>
            </a:r>
            <a:endParaRPr lang="vi-VN" sz="5400" b="1" cap="all"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 xmlns:a16="http://schemas.microsoft.com/office/drawing/2014/main" id="{A1FC5AB1-9C4A-41C1-99A5-ACB780CC932D}"/>
              </a:ext>
            </a:extLst>
          </p:cNvPr>
          <p:cNvGraphicFramePr>
            <a:graphicFrameLocks noGrp="1"/>
          </p:cNvGraphicFramePr>
          <p:nvPr>
            <p:ph idx="1"/>
            <p:extLst>
              <p:ext uri="{D42A27DB-BD31-4B8C-83A1-F6EECF244321}">
                <p14:modId xmlns:p14="http://schemas.microsoft.com/office/powerpoint/2010/main" val="3611609196"/>
              </p:ext>
            </p:extLst>
          </p:nvPr>
        </p:nvGraphicFramePr>
        <p:xfrm>
          <a:off x="600478" y="1337481"/>
          <a:ext cx="10931880" cy="5377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 xmlns:a16="http://schemas.microsoft.com/office/drawing/2014/main" id="{95E0D194-5983-40AE-B94C-BCCE2DAB1655}"/>
              </a:ext>
            </a:extLst>
          </p:cNvPr>
          <p:cNvSpPr txBox="1"/>
          <p:nvPr/>
        </p:nvSpPr>
        <p:spPr>
          <a:xfrm>
            <a:off x="1312458" y="2543001"/>
            <a:ext cx="498298" cy="523220"/>
          </a:xfrm>
          <a:prstGeom prst="rect">
            <a:avLst/>
          </a:prstGeom>
          <a:noFill/>
        </p:spPr>
        <p:txBody>
          <a:bodyPr wrap="square" rtlCol="0">
            <a:spAutoFit/>
          </a:bodyPr>
          <a:lstStyle/>
          <a:p>
            <a:r>
              <a:rPr lang="en-US" sz="2800" b="1" dirty="0">
                <a:solidFill>
                  <a:srgbClr val="00B0F0"/>
                </a:solidFill>
              </a:rPr>
              <a:t>1</a:t>
            </a:r>
            <a:endParaRPr lang="vi-VN" sz="2800" b="1" dirty="0">
              <a:solidFill>
                <a:srgbClr val="00B0F0"/>
              </a:solidFill>
            </a:endParaRPr>
          </a:p>
        </p:txBody>
      </p:sp>
      <p:sp>
        <p:nvSpPr>
          <p:cNvPr id="7" name="TextBox 6">
            <a:extLst>
              <a:ext uri="{FF2B5EF4-FFF2-40B4-BE49-F238E27FC236}">
                <a16:creationId xmlns="" xmlns:a16="http://schemas.microsoft.com/office/drawing/2014/main" id="{156D27F3-A2E1-46CD-B007-4057749E5366}"/>
              </a:ext>
            </a:extLst>
          </p:cNvPr>
          <p:cNvSpPr txBox="1"/>
          <p:nvPr/>
        </p:nvSpPr>
        <p:spPr>
          <a:xfrm>
            <a:off x="1378423" y="4801697"/>
            <a:ext cx="498298" cy="523220"/>
          </a:xfrm>
          <a:prstGeom prst="rect">
            <a:avLst/>
          </a:prstGeom>
          <a:noFill/>
        </p:spPr>
        <p:txBody>
          <a:bodyPr wrap="square" rtlCol="0">
            <a:spAutoFit/>
          </a:bodyPr>
          <a:lstStyle/>
          <a:p>
            <a:r>
              <a:rPr lang="en-US" sz="2800" b="1" dirty="0">
                <a:solidFill>
                  <a:srgbClr val="00B0F0"/>
                </a:solidFill>
              </a:rPr>
              <a:t>2</a:t>
            </a:r>
            <a:endParaRPr lang="vi-VN" sz="2800" b="1" dirty="0">
              <a:solidFill>
                <a:srgbClr val="00B0F0"/>
              </a:solidFill>
            </a:endParaRPr>
          </a:p>
        </p:txBody>
      </p:sp>
    </p:spTree>
    <p:extLst>
      <p:ext uri="{BB962C8B-B14F-4D97-AF65-F5344CB8AC3E}">
        <p14:creationId xmlns:p14="http://schemas.microsoft.com/office/powerpoint/2010/main" val="2425458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232012" y="238836"/>
            <a:ext cx="11546006" cy="1371600"/>
          </a:xfrm>
        </p:spPr>
        <p:txBody>
          <a:bodyPr>
            <a:normAutofit/>
          </a:bodyPr>
          <a:lstStyle/>
          <a:p>
            <a:pPr algn="ctr"/>
            <a:r>
              <a:rPr lang="en-US" sz="3200" b="1" cap="all" dirty="0" err="1">
                <a:solidFill>
                  <a:srgbClr val="FF0000"/>
                </a:solidFill>
                <a:latin typeface="Times New Roman" panose="02020603050405020304" pitchFamily="18" charset="0"/>
                <a:cs typeface="Times New Roman" panose="02020603050405020304" pitchFamily="18" charset="0"/>
              </a:rPr>
              <a:t>Các</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nội</a:t>
            </a:r>
            <a:r>
              <a:rPr lang="en-US" sz="3200" b="1" cap="all" dirty="0">
                <a:solidFill>
                  <a:srgbClr val="FF0000"/>
                </a:solidFill>
                <a:latin typeface="Times New Roman" panose="02020603050405020304" pitchFamily="18" charset="0"/>
                <a:cs typeface="Times New Roman" panose="02020603050405020304" pitchFamily="18" charset="0"/>
              </a:rPr>
              <a:t> dung </a:t>
            </a:r>
            <a:r>
              <a:rPr lang="en-US" sz="3200" b="1" cap="all" dirty="0" err="1">
                <a:solidFill>
                  <a:srgbClr val="FF0000"/>
                </a:solidFill>
                <a:latin typeface="Times New Roman" panose="02020603050405020304" pitchFamily="18" charset="0"/>
                <a:cs typeface="Times New Roman" panose="02020603050405020304" pitchFamily="18" charset="0"/>
              </a:rPr>
              <a:t>bảo</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đảm</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thực</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hiện</a:t>
            </a:r>
            <a:endParaRPr lang="vi-VN" sz="4400" b="1" cap="all" dirty="0">
              <a:solidFill>
                <a:srgbClr val="FF0000"/>
              </a:solidFill>
              <a:latin typeface="Times New Roman" panose="02020603050405020304" pitchFamily="18" charset="0"/>
              <a:cs typeface="Times New Roman" panose="02020603050405020304" pitchFamily="18" charset="0"/>
            </a:endParaRPr>
          </a:p>
        </p:txBody>
      </p:sp>
      <p:graphicFrame>
        <p:nvGraphicFramePr>
          <p:cNvPr id="9" name="Content Placeholder 8">
            <a:extLst>
              <a:ext uri="{FF2B5EF4-FFF2-40B4-BE49-F238E27FC236}">
                <a16:creationId xmlns="" xmlns:a16="http://schemas.microsoft.com/office/drawing/2014/main" id="{85FBCC0A-1AC3-49C2-AE58-9487E3BD5E66}"/>
              </a:ext>
            </a:extLst>
          </p:cNvPr>
          <p:cNvGraphicFramePr>
            <a:graphicFrameLocks noGrp="1"/>
          </p:cNvGraphicFramePr>
          <p:nvPr>
            <p:ph idx="1"/>
            <p:extLst>
              <p:ext uri="{D42A27DB-BD31-4B8C-83A1-F6EECF244321}">
                <p14:modId xmlns:p14="http://schemas.microsoft.com/office/powerpoint/2010/main" val="4224077744"/>
              </p:ext>
            </p:extLst>
          </p:nvPr>
        </p:nvGraphicFramePr>
        <p:xfrm>
          <a:off x="737500" y="1362090"/>
          <a:ext cx="11040518" cy="5008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514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1053153" y="211541"/>
            <a:ext cx="10058400" cy="1371600"/>
          </a:xfrm>
        </p:spPr>
        <p:txBody>
          <a:bodyPr>
            <a:normAutofit fontScale="90000"/>
          </a:bodyPr>
          <a:lstStyle/>
          <a:p>
            <a:pPr lvl="0" algn="ctr"/>
            <a:r>
              <a:rPr lang="en-US" sz="3200" b="1" cap="all" dirty="0" err="1">
                <a:solidFill>
                  <a:srgbClr val="FF0000"/>
                </a:solidFill>
                <a:latin typeface="Times New Roman" panose="02020603050405020304" pitchFamily="18" charset="0"/>
                <a:cs typeface="Times New Roman" panose="02020603050405020304" pitchFamily="18" charset="0"/>
              </a:rPr>
              <a:t>Trình</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tự</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thủ</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tục</a:t>
            </a:r>
            <a:r>
              <a:rPr lang="en-US" sz="3200" b="1" cap="all" dirty="0">
                <a:solidFill>
                  <a:srgbClr val="FF0000"/>
                </a:solidFill>
                <a:latin typeface="Times New Roman" panose="02020603050405020304" pitchFamily="18" charset="0"/>
                <a:cs typeface="Times New Roman" panose="02020603050405020304" pitchFamily="18" charset="0"/>
              </a:rPr>
              <a:t/>
            </a:r>
            <a:br>
              <a:rPr lang="en-US" sz="3200" b="1" cap="all" dirty="0">
                <a:solidFill>
                  <a:srgbClr val="FF0000"/>
                </a:solidFill>
                <a:latin typeface="Times New Roman" panose="02020603050405020304" pitchFamily="18" charset="0"/>
                <a:cs typeface="Times New Roman" panose="02020603050405020304" pitchFamily="18" charset="0"/>
              </a:rPr>
            </a:br>
            <a:r>
              <a:rPr lang="vi-VN"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Yêu cầu giải trình được thực hiện bằng văn bản hoặc trực tiếp tại cơ quan nhà nước có trách nhiệm giải trình</a:t>
            </a:r>
            <a:endParaRPr lang="vi-VN" sz="2200" b="1" cap="all"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 xmlns:a16="http://schemas.microsoft.com/office/drawing/2014/main" id="{A1FC5AB1-9C4A-41C1-99A5-ACB780CC932D}"/>
              </a:ext>
            </a:extLst>
          </p:cNvPr>
          <p:cNvGraphicFramePr>
            <a:graphicFrameLocks noGrp="1"/>
          </p:cNvGraphicFramePr>
          <p:nvPr>
            <p:ph idx="1"/>
            <p:extLst>
              <p:ext uri="{D42A27DB-BD31-4B8C-83A1-F6EECF244321}">
                <p14:modId xmlns:p14="http://schemas.microsoft.com/office/powerpoint/2010/main" val="3263516584"/>
              </p:ext>
            </p:extLst>
          </p:nvPr>
        </p:nvGraphicFramePr>
        <p:xfrm>
          <a:off x="600478" y="1337481"/>
          <a:ext cx="10931880" cy="5377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 xmlns:a16="http://schemas.microsoft.com/office/drawing/2014/main" id="{38F81F01-3BCF-41C7-B867-9A7D40EBDBA1}"/>
              </a:ext>
            </a:extLst>
          </p:cNvPr>
          <p:cNvSpPr txBox="1"/>
          <p:nvPr/>
        </p:nvSpPr>
        <p:spPr>
          <a:xfrm>
            <a:off x="1316184" y="2524415"/>
            <a:ext cx="397925" cy="369332"/>
          </a:xfrm>
          <a:prstGeom prst="rect">
            <a:avLst/>
          </a:prstGeom>
          <a:noFill/>
        </p:spPr>
        <p:txBody>
          <a:bodyPr wrap="square" rtlCol="0">
            <a:spAutoFit/>
          </a:bodyPr>
          <a:lstStyle/>
          <a:p>
            <a:r>
              <a:rPr lang="vi-VN" b="1"/>
              <a:t>a</a:t>
            </a:r>
          </a:p>
        </p:txBody>
      </p:sp>
      <p:sp>
        <p:nvSpPr>
          <p:cNvPr id="7" name="TextBox 6">
            <a:extLst>
              <a:ext uri="{FF2B5EF4-FFF2-40B4-BE49-F238E27FC236}">
                <a16:creationId xmlns="" xmlns:a16="http://schemas.microsoft.com/office/drawing/2014/main" id="{30B65F54-896D-4CAC-833E-74FF2C2896BD}"/>
              </a:ext>
            </a:extLst>
          </p:cNvPr>
          <p:cNvSpPr txBox="1"/>
          <p:nvPr/>
        </p:nvSpPr>
        <p:spPr>
          <a:xfrm>
            <a:off x="1497438" y="3244334"/>
            <a:ext cx="397925" cy="369332"/>
          </a:xfrm>
          <a:prstGeom prst="rect">
            <a:avLst/>
          </a:prstGeom>
          <a:noFill/>
        </p:spPr>
        <p:txBody>
          <a:bodyPr wrap="square" rtlCol="0">
            <a:spAutoFit/>
          </a:bodyPr>
          <a:lstStyle/>
          <a:p>
            <a:r>
              <a:rPr lang="vi-VN" b="1"/>
              <a:t>b</a:t>
            </a:r>
          </a:p>
        </p:txBody>
      </p:sp>
      <p:sp>
        <p:nvSpPr>
          <p:cNvPr id="8" name="TextBox 7">
            <a:extLst>
              <a:ext uri="{FF2B5EF4-FFF2-40B4-BE49-F238E27FC236}">
                <a16:creationId xmlns="" xmlns:a16="http://schemas.microsoft.com/office/drawing/2014/main" id="{02E23698-C38B-4B46-80DF-439663693FD1}"/>
              </a:ext>
            </a:extLst>
          </p:cNvPr>
          <p:cNvSpPr txBox="1"/>
          <p:nvPr/>
        </p:nvSpPr>
        <p:spPr>
          <a:xfrm>
            <a:off x="1515146" y="4133411"/>
            <a:ext cx="397925" cy="369332"/>
          </a:xfrm>
          <a:prstGeom prst="rect">
            <a:avLst/>
          </a:prstGeom>
          <a:noFill/>
        </p:spPr>
        <p:txBody>
          <a:bodyPr wrap="square" rtlCol="0">
            <a:spAutoFit/>
          </a:bodyPr>
          <a:lstStyle/>
          <a:p>
            <a:r>
              <a:rPr lang="vi-VN" b="1"/>
              <a:t>c</a:t>
            </a:r>
          </a:p>
        </p:txBody>
      </p:sp>
      <p:sp>
        <p:nvSpPr>
          <p:cNvPr id="9" name="TextBox 8">
            <a:extLst>
              <a:ext uri="{FF2B5EF4-FFF2-40B4-BE49-F238E27FC236}">
                <a16:creationId xmlns="" xmlns:a16="http://schemas.microsoft.com/office/drawing/2014/main" id="{0D5594BE-5293-4FC6-A56E-99C62A39DE8D}"/>
              </a:ext>
            </a:extLst>
          </p:cNvPr>
          <p:cNvSpPr txBox="1"/>
          <p:nvPr/>
        </p:nvSpPr>
        <p:spPr>
          <a:xfrm>
            <a:off x="1343894" y="5095767"/>
            <a:ext cx="397925" cy="369332"/>
          </a:xfrm>
          <a:prstGeom prst="rect">
            <a:avLst/>
          </a:prstGeom>
          <a:noFill/>
        </p:spPr>
        <p:txBody>
          <a:bodyPr wrap="square" rtlCol="0">
            <a:spAutoFit/>
          </a:bodyPr>
          <a:lstStyle/>
          <a:p>
            <a:r>
              <a:rPr lang="vi-VN" b="1"/>
              <a:t>d</a:t>
            </a:r>
          </a:p>
        </p:txBody>
      </p:sp>
      <p:sp>
        <p:nvSpPr>
          <p:cNvPr id="10" name="TextBox 9">
            <a:extLst>
              <a:ext uri="{FF2B5EF4-FFF2-40B4-BE49-F238E27FC236}">
                <a16:creationId xmlns="" xmlns:a16="http://schemas.microsoft.com/office/drawing/2014/main" id="{A4CD3F83-39E9-4AB9-8E86-DDCD9368B2C4}"/>
              </a:ext>
            </a:extLst>
          </p:cNvPr>
          <p:cNvSpPr txBox="1"/>
          <p:nvPr/>
        </p:nvSpPr>
        <p:spPr>
          <a:xfrm>
            <a:off x="854190" y="5960342"/>
            <a:ext cx="397925" cy="369332"/>
          </a:xfrm>
          <a:prstGeom prst="rect">
            <a:avLst/>
          </a:prstGeom>
          <a:noFill/>
        </p:spPr>
        <p:txBody>
          <a:bodyPr wrap="square" rtlCol="0">
            <a:spAutoFit/>
          </a:bodyPr>
          <a:lstStyle/>
          <a:p>
            <a:r>
              <a:rPr lang="vi-VN" b="1"/>
              <a:t>đ</a:t>
            </a:r>
          </a:p>
        </p:txBody>
      </p:sp>
      <p:sp>
        <p:nvSpPr>
          <p:cNvPr id="11" name="TextBox 10">
            <a:extLst>
              <a:ext uri="{FF2B5EF4-FFF2-40B4-BE49-F238E27FC236}">
                <a16:creationId xmlns="" xmlns:a16="http://schemas.microsoft.com/office/drawing/2014/main" id="{A93E4389-6C84-4F2A-BE10-3749665E4554}"/>
              </a:ext>
            </a:extLst>
          </p:cNvPr>
          <p:cNvSpPr txBox="1"/>
          <p:nvPr/>
        </p:nvSpPr>
        <p:spPr>
          <a:xfrm>
            <a:off x="854189" y="1684446"/>
            <a:ext cx="397925" cy="369332"/>
          </a:xfrm>
          <a:prstGeom prst="rect">
            <a:avLst/>
          </a:prstGeom>
          <a:noFill/>
        </p:spPr>
        <p:txBody>
          <a:bodyPr wrap="square" rtlCol="0">
            <a:spAutoFit/>
          </a:bodyPr>
          <a:lstStyle/>
          <a:p>
            <a:r>
              <a:rPr lang="vi-VN" b="1"/>
              <a:t>1</a:t>
            </a:r>
          </a:p>
        </p:txBody>
      </p:sp>
    </p:spTree>
    <p:extLst>
      <p:ext uri="{BB962C8B-B14F-4D97-AF65-F5344CB8AC3E}">
        <p14:creationId xmlns:p14="http://schemas.microsoft.com/office/powerpoint/2010/main" val="1687912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1053153" y="211541"/>
            <a:ext cx="10058400" cy="1371600"/>
          </a:xfrm>
        </p:spPr>
        <p:txBody>
          <a:bodyPr>
            <a:normAutofit fontScale="90000"/>
          </a:bodyPr>
          <a:lstStyle/>
          <a:p>
            <a:pPr lvl="0" algn="ctr"/>
            <a:r>
              <a:rPr lang="en-US" sz="3200" b="1" cap="all" dirty="0" err="1">
                <a:solidFill>
                  <a:srgbClr val="FF0000"/>
                </a:solidFill>
                <a:latin typeface="Times New Roman" panose="02020603050405020304" pitchFamily="18" charset="0"/>
                <a:cs typeface="Times New Roman" panose="02020603050405020304" pitchFamily="18" charset="0"/>
              </a:rPr>
              <a:t>Trình</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tự</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thủ</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tục</a:t>
            </a:r>
            <a:r>
              <a:rPr lang="en-US" sz="3200" b="1" cap="all" dirty="0">
                <a:solidFill>
                  <a:srgbClr val="FF0000"/>
                </a:solidFill>
                <a:latin typeface="Times New Roman" panose="02020603050405020304" pitchFamily="18" charset="0"/>
                <a:cs typeface="Times New Roman" panose="02020603050405020304" pitchFamily="18" charset="0"/>
              </a:rPr>
              <a:t/>
            </a:r>
            <a:br>
              <a:rPr lang="en-US" sz="3200" b="1" cap="all" dirty="0">
                <a:solidFill>
                  <a:srgbClr val="FF0000"/>
                </a:solidFill>
                <a:latin typeface="Times New Roman" panose="02020603050405020304" pitchFamily="18" charset="0"/>
                <a:cs typeface="Times New Roman" panose="02020603050405020304" pitchFamily="18" charset="0"/>
              </a:rPr>
            </a:br>
            <a:r>
              <a:rPr lang="vi-VN"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Yêu cầu giải trình được thực hiện bằng văn bản hoặc trực tiếp tại cơ quan nhà nước có trách nhiệm giải trình</a:t>
            </a:r>
            <a:endParaRPr lang="vi-VN" sz="2200" b="1" cap="all"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 xmlns:a16="http://schemas.microsoft.com/office/drawing/2014/main" id="{A1FC5AB1-9C4A-41C1-99A5-ACB780CC932D}"/>
              </a:ext>
            </a:extLst>
          </p:cNvPr>
          <p:cNvGraphicFramePr>
            <a:graphicFrameLocks noGrp="1"/>
          </p:cNvGraphicFramePr>
          <p:nvPr>
            <p:ph idx="1"/>
            <p:extLst>
              <p:ext uri="{D42A27DB-BD31-4B8C-83A1-F6EECF244321}">
                <p14:modId xmlns:p14="http://schemas.microsoft.com/office/powerpoint/2010/main" val="3857939828"/>
              </p:ext>
            </p:extLst>
          </p:nvPr>
        </p:nvGraphicFramePr>
        <p:xfrm>
          <a:off x="600478" y="1337481"/>
          <a:ext cx="10931880" cy="5377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 xmlns:a16="http://schemas.microsoft.com/office/drawing/2014/main" id="{95E0D194-5983-40AE-B94C-BCCE2DAB1655}"/>
              </a:ext>
            </a:extLst>
          </p:cNvPr>
          <p:cNvSpPr txBox="1"/>
          <p:nvPr/>
        </p:nvSpPr>
        <p:spPr>
          <a:xfrm>
            <a:off x="930321" y="1896951"/>
            <a:ext cx="498298" cy="523220"/>
          </a:xfrm>
          <a:prstGeom prst="rect">
            <a:avLst/>
          </a:prstGeom>
          <a:noFill/>
        </p:spPr>
        <p:txBody>
          <a:bodyPr wrap="square" rtlCol="0">
            <a:spAutoFit/>
          </a:bodyPr>
          <a:lstStyle/>
          <a:p>
            <a:r>
              <a:rPr lang="en-US" sz="2800" b="1" dirty="0">
                <a:solidFill>
                  <a:srgbClr val="00B0F0"/>
                </a:solidFill>
              </a:rPr>
              <a:t>2</a:t>
            </a:r>
            <a:endParaRPr lang="vi-VN" sz="2800" b="1" dirty="0">
              <a:solidFill>
                <a:srgbClr val="00B0F0"/>
              </a:solidFill>
            </a:endParaRPr>
          </a:p>
        </p:txBody>
      </p:sp>
      <p:sp>
        <p:nvSpPr>
          <p:cNvPr id="5" name="TextBox 4">
            <a:extLst>
              <a:ext uri="{FF2B5EF4-FFF2-40B4-BE49-F238E27FC236}">
                <a16:creationId xmlns="" xmlns:a16="http://schemas.microsoft.com/office/drawing/2014/main" id="{74FB5872-F126-48C6-9CEA-8AD893BC08D0}"/>
              </a:ext>
            </a:extLst>
          </p:cNvPr>
          <p:cNvSpPr txBox="1"/>
          <p:nvPr/>
        </p:nvSpPr>
        <p:spPr>
          <a:xfrm>
            <a:off x="1484502" y="3167390"/>
            <a:ext cx="787643" cy="523220"/>
          </a:xfrm>
          <a:prstGeom prst="rect">
            <a:avLst/>
          </a:prstGeom>
          <a:noFill/>
        </p:spPr>
        <p:txBody>
          <a:bodyPr wrap="square" rtlCol="0">
            <a:spAutoFit/>
          </a:bodyPr>
          <a:lstStyle/>
          <a:p>
            <a:r>
              <a:rPr lang="en-US" sz="2800" b="1">
                <a:solidFill>
                  <a:srgbClr val="00B0F0"/>
                </a:solidFill>
              </a:rPr>
              <a:t>a</a:t>
            </a:r>
            <a:endParaRPr lang="vi-VN" sz="2800" b="1" dirty="0">
              <a:solidFill>
                <a:srgbClr val="00B0F0"/>
              </a:solidFill>
            </a:endParaRPr>
          </a:p>
        </p:txBody>
      </p:sp>
      <p:sp>
        <p:nvSpPr>
          <p:cNvPr id="7" name="TextBox 6">
            <a:extLst>
              <a:ext uri="{FF2B5EF4-FFF2-40B4-BE49-F238E27FC236}">
                <a16:creationId xmlns="" xmlns:a16="http://schemas.microsoft.com/office/drawing/2014/main" id="{79B0CCE7-0785-4AD3-9CB8-72A9D2C66F4A}"/>
              </a:ext>
            </a:extLst>
          </p:cNvPr>
          <p:cNvSpPr txBox="1"/>
          <p:nvPr/>
        </p:nvSpPr>
        <p:spPr>
          <a:xfrm>
            <a:off x="1484502" y="4385937"/>
            <a:ext cx="498298" cy="523220"/>
          </a:xfrm>
          <a:prstGeom prst="rect">
            <a:avLst/>
          </a:prstGeom>
          <a:noFill/>
        </p:spPr>
        <p:txBody>
          <a:bodyPr wrap="square" rtlCol="0">
            <a:spAutoFit/>
          </a:bodyPr>
          <a:lstStyle/>
          <a:p>
            <a:r>
              <a:rPr lang="en-US" sz="2800" b="1">
                <a:solidFill>
                  <a:srgbClr val="00B0F0"/>
                </a:solidFill>
              </a:rPr>
              <a:t>b</a:t>
            </a:r>
            <a:endParaRPr lang="vi-VN" sz="2800" b="1" dirty="0">
              <a:solidFill>
                <a:srgbClr val="00B0F0"/>
              </a:solidFill>
            </a:endParaRPr>
          </a:p>
        </p:txBody>
      </p:sp>
      <p:sp>
        <p:nvSpPr>
          <p:cNvPr id="8" name="TextBox 7">
            <a:extLst>
              <a:ext uri="{FF2B5EF4-FFF2-40B4-BE49-F238E27FC236}">
                <a16:creationId xmlns="" xmlns:a16="http://schemas.microsoft.com/office/drawing/2014/main" id="{45A5C08D-6DF2-4CFD-9735-64606A287D31}"/>
              </a:ext>
            </a:extLst>
          </p:cNvPr>
          <p:cNvSpPr txBox="1"/>
          <p:nvPr/>
        </p:nvSpPr>
        <p:spPr>
          <a:xfrm>
            <a:off x="1041132" y="5586146"/>
            <a:ext cx="498298" cy="523220"/>
          </a:xfrm>
          <a:prstGeom prst="rect">
            <a:avLst/>
          </a:prstGeom>
          <a:noFill/>
        </p:spPr>
        <p:txBody>
          <a:bodyPr wrap="square" rtlCol="0">
            <a:spAutoFit/>
          </a:bodyPr>
          <a:lstStyle/>
          <a:p>
            <a:r>
              <a:rPr lang="en-US" sz="2800" b="1">
                <a:solidFill>
                  <a:srgbClr val="00B0F0"/>
                </a:solidFill>
              </a:rPr>
              <a:t>c</a:t>
            </a:r>
            <a:endParaRPr lang="vi-VN" sz="2800" b="1" dirty="0">
              <a:solidFill>
                <a:srgbClr val="00B0F0"/>
              </a:solidFill>
            </a:endParaRPr>
          </a:p>
        </p:txBody>
      </p:sp>
    </p:spTree>
    <p:extLst>
      <p:ext uri="{BB962C8B-B14F-4D97-AF65-F5344CB8AC3E}">
        <p14:creationId xmlns:p14="http://schemas.microsoft.com/office/powerpoint/2010/main" val="4266951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776773"/>
          </a:xfrm>
        </p:spPr>
        <p:txBody>
          <a:bodyPr>
            <a:normAutofit/>
          </a:bodyPr>
          <a:lstStyle/>
          <a:p>
            <a:pPr algn="ctr"/>
            <a:r>
              <a:rPr lang="en-US" sz="3200" b="1" cap="all" dirty="0" err="1">
                <a:solidFill>
                  <a:srgbClr val="FF0000"/>
                </a:solidFill>
                <a:latin typeface="Times New Roman" panose="02020603050405020304" pitchFamily="18" charset="0"/>
                <a:cs typeface="Times New Roman" panose="02020603050405020304" pitchFamily="18" charset="0"/>
              </a:rPr>
              <a:t>Tiếp</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nhận</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yêu</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cầu</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giải</a:t>
            </a:r>
            <a:r>
              <a:rPr lang="en-US" sz="3200" b="1" cap="all" dirty="0">
                <a:solidFill>
                  <a:srgbClr val="FF0000"/>
                </a:solidFill>
                <a:latin typeface="Times New Roman" panose="02020603050405020304" pitchFamily="18" charset="0"/>
                <a:cs typeface="Times New Roman" panose="02020603050405020304" pitchFamily="18" charset="0"/>
              </a:rPr>
              <a:t> </a:t>
            </a:r>
            <a:r>
              <a:rPr lang="en-US" sz="3200" b="1" cap="all" dirty="0" err="1">
                <a:solidFill>
                  <a:srgbClr val="FF0000"/>
                </a:solidFill>
                <a:latin typeface="Times New Roman" panose="02020603050405020304" pitchFamily="18" charset="0"/>
                <a:cs typeface="Times New Roman" panose="02020603050405020304" pitchFamily="18" charset="0"/>
              </a:rPr>
              <a:t>trình</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2389" y="1323833"/>
            <a:ext cx="11041038" cy="4681182"/>
          </a:xfrm>
        </p:spPr>
        <p:txBody>
          <a:bodyPr>
            <a:normAutofit fontScale="92500" lnSpcReduction="10000"/>
          </a:bodyPr>
          <a:lstStyle/>
          <a:p>
            <a:endParaRPr lang="en-US" dirty="0"/>
          </a:p>
          <a:p>
            <a:pPr marL="0" indent="0" algn="just">
              <a:buNone/>
            </a:pPr>
            <a:r>
              <a:rPr lang="vi-VN" sz="2400" dirty="0">
                <a:latin typeface="Times New Roman" panose="02020603050405020304" pitchFamily="18" charset="0"/>
                <a:cs typeface="Times New Roman" panose="02020603050405020304" pitchFamily="18" charset="0"/>
              </a:rPr>
              <a:t>Việc tiếp nhận yêu cầu giải trình được thực hiện như sau:</a:t>
            </a:r>
          </a:p>
          <a:p>
            <a:pPr algn="just"/>
            <a:r>
              <a:rPr lang="vi-VN" sz="2400" dirty="0">
                <a:latin typeface="Times New Roman" panose="02020603050405020304" pitchFamily="18" charset="0"/>
                <a:cs typeface="Times New Roman" panose="02020603050405020304" pitchFamily="18" charset="0"/>
              </a:rPr>
              <a:t>1. Tiếp nhận và vào sổ tiếp nhận yêu cầu giải trình.</a:t>
            </a:r>
          </a:p>
          <a:p>
            <a:pPr algn="just"/>
            <a:r>
              <a:rPr lang="vi-VN" sz="2400" dirty="0">
                <a:latin typeface="Times New Roman" panose="02020603050405020304" pitchFamily="18" charset="0"/>
                <a:cs typeface="Times New Roman" panose="02020603050405020304" pitchFamily="18" charset="0"/>
              </a:rPr>
              <a:t>2. Hướng dẫn người yêu cầu giải trình thực hiện đúng hình thức yêu cầu giải trình trong trường hợp chưa đáp ứng theo quy định tại Điều 11 Nghị định này.</a:t>
            </a:r>
          </a:p>
          <a:p>
            <a:pPr algn="just"/>
            <a:r>
              <a:rPr lang="vi-VN" sz="2400" dirty="0">
                <a:latin typeface="Times New Roman" panose="02020603050405020304" pitchFamily="18" charset="0"/>
                <a:cs typeface="Times New Roman" panose="02020603050405020304" pitchFamily="18" charset="0"/>
              </a:rPr>
              <a:t>3. Trong thời hạn 05 ngày làm việc kể từ ngày tiếp nhận yêu cầu, người giải trình phải thông báo cho người yêu cầu về việc tiếp nhận hoặc từ chối và nêu rõ lý do.</a:t>
            </a:r>
          </a:p>
          <a:p>
            <a:pPr algn="just"/>
            <a:r>
              <a:rPr lang="vi-VN" sz="2400" dirty="0">
                <a:latin typeface="Times New Roman" panose="02020603050405020304" pitchFamily="18" charset="0"/>
                <a:cs typeface="Times New Roman" panose="02020603050405020304" pitchFamily="18" charset="0"/>
              </a:rPr>
              <a:t>Trường hợp yêu cầu giải trình không thuộc trách nhiệm thì hướng dẫn người yêu cầu gửi đến đúng cơ quan có trách nhiệm giải trình. Trường hợp nội dung yêu cầu đã được giải trình nhưng có người khác yêu cầu giải trình thì cung cấp bản sao văn bản đã giải trình cho người đó.</a:t>
            </a:r>
          </a:p>
          <a:p>
            <a:pPr algn="just"/>
            <a:r>
              <a:rPr lang="vi-VN" sz="2400" dirty="0">
                <a:latin typeface="Times New Roman" panose="02020603050405020304" pitchFamily="18" charset="0"/>
                <a:cs typeface="Times New Roman" panose="02020603050405020304" pitchFamily="18" charset="0"/>
              </a:rPr>
              <a:t>4. Lưu giữ hồ sơ các yêu cầu giải trình đã được tiếp nhận theo quy định của pháp luật về văn thư lưu trữ.</a:t>
            </a:r>
            <a:endParaRPr lang="vi-VN" sz="2000"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139960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5"/>
            <a:ext cx="10058400" cy="790420"/>
          </a:xfrm>
        </p:spPr>
        <p:txBody>
          <a:bodyPr>
            <a:normAutofit/>
          </a:bodyPr>
          <a:lstStyle/>
          <a:p>
            <a:pPr algn="ctr"/>
            <a:r>
              <a:rPr lang="en-US" b="1" cap="all" dirty="0" err="1">
                <a:solidFill>
                  <a:srgbClr val="FF0000"/>
                </a:solidFill>
                <a:latin typeface="Times New Roman" panose="02020603050405020304" pitchFamily="18" charset="0"/>
                <a:cs typeface="Times New Roman" panose="02020603050405020304" pitchFamily="18" charset="0"/>
              </a:rPr>
              <a:t>Thực</a:t>
            </a:r>
            <a:r>
              <a:rPr lang="en-US" b="1" cap="all" dirty="0">
                <a:solidFill>
                  <a:srgbClr val="FF0000"/>
                </a:solidFill>
                <a:latin typeface="Times New Roman" panose="02020603050405020304" pitchFamily="18" charset="0"/>
                <a:cs typeface="Times New Roman" panose="02020603050405020304" pitchFamily="18" charset="0"/>
              </a:rPr>
              <a:t> </a:t>
            </a:r>
            <a:r>
              <a:rPr lang="en-US" b="1" cap="all" dirty="0" err="1">
                <a:solidFill>
                  <a:srgbClr val="FF0000"/>
                </a:solidFill>
                <a:latin typeface="Times New Roman" panose="02020603050405020304" pitchFamily="18" charset="0"/>
                <a:cs typeface="Times New Roman" panose="02020603050405020304" pitchFamily="18" charset="0"/>
              </a:rPr>
              <a:t>hiện</a:t>
            </a:r>
            <a:r>
              <a:rPr lang="en-US" b="1" cap="all" dirty="0">
                <a:solidFill>
                  <a:srgbClr val="FF0000"/>
                </a:solidFill>
                <a:latin typeface="Times New Roman" panose="02020603050405020304" pitchFamily="18" charset="0"/>
                <a:cs typeface="Times New Roman" panose="02020603050405020304" pitchFamily="18" charset="0"/>
              </a:rPr>
              <a:t> </a:t>
            </a:r>
            <a:r>
              <a:rPr lang="en-US" b="1" cap="all" dirty="0" err="1">
                <a:solidFill>
                  <a:srgbClr val="FF0000"/>
                </a:solidFill>
                <a:latin typeface="Times New Roman" panose="02020603050405020304" pitchFamily="18" charset="0"/>
                <a:cs typeface="Times New Roman" panose="02020603050405020304" pitchFamily="18" charset="0"/>
              </a:rPr>
              <a:t>việc</a:t>
            </a:r>
            <a:r>
              <a:rPr lang="en-US" b="1" cap="all" dirty="0">
                <a:solidFill>
                  <a:srgbClr val="FF0000"/>
                </a:solidFill>
                <a:latin typeface="Times New Roman" panose="02020603050405020304" pitchFamily="18" charset="0"/>
                <a:cs typeface="Times New Roman" panose="02020603050405020304" pitchFamily="18" charset="0"/>
              </a:rPr>
              <a:t> </a:t>
            </a:r>
            <a:r>
              <a:rPr lang="en-US" b="1" cap="all" dirty="0" err="1">
                <a:solidFill>
                  <a:srgbClr val="FF0000"/>
                </a:solidFill>
                <a:latin typeface="Times New Roman" panose="02020603050405020304" pitchFamily="18" charset="0"/>
                <a:cs typeface="Times New Roman" panose="02020603050405020304" pitchFamily="18" charset="0"/>
              </a:rPr>
              <a:t>giải</a:t>
            </a:r>
            <a:r>
              <a:rPr lang="en-US" b="1" cap="all" dirty="0">
                <a:solidFill>
                  <a:srgbClr val="FF0000"/>
                </a:solidFill>
                <a:latin typeface="Times New Roman" panose="02020603050405020304" pitchFamily="18" charset="0"/>
                <a:cs typeface="Times New Roman" panose="02020603050405020304" pitchFamily="18" charset="0"/>
              </a:rPr>
              <a:t> </a:t>
            </a:r>
            <a:r>
              <a:rPr lang="en-US" b="1" cap="all" dirty="0" err="1">
                <a:solidFill>
                  <a:srgbClr val="FF0000"/>
                </a:solidFill>
                <a:latin typeface="Times New Roman" panose="02020603050405020304" pitchFamily="18" charset="0"/>
                <a:cs typeface="Times New Roman" panose="02020603050405020304" pitchFamily="18" charset="0"/>
              </a:rPr>
              <a:t>trình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6853" y="1610436"/>
            <a:ext cx="10836322" cy="4449170"/>
          </a:xfrm>
        </p:spPr>
        <p:txBody>
          <a:bodyPr>
            <a:noAutofit/>
          </a:bodyPr>
          <a:lstStyle/>
          <a:p>
            <a:pPr algn="just"/>
            <a:r>
              <a:rPr lang="vi-VN" sz="2000" dirty="0">
                <a:latin typeface="Times New Roman" pitchFamily="18" charset="0"/>
                <a:cs typeface="Times New Roman" pitchFamily="18" charset="0"/>
              </a:rPr>
              <a:t>1. Đối với những yêu cầu giải trình trực tiếp có nội dung đơn giản, người giải trình có thể thực hiện giải trình trực tiếp và người yêu cầu giải trình ký hoặc điểm chỉ xác nhận vào biên bản thực hiện việc giải trình.</a:t>
            </a:r>
          </a:p>
          <a:p>
            <a:pPr algn="just"/>
            <a:r>
              <a:rPr lang="vi-VN" sz="2000" dirty="0">
                <a:latin typeface="Times New Roman" pitchFamily="18" charset="0"/>
                <a:cs typeface="Times New Roman" pitchFamily="18" charset="0"/>
              </a:rPr>
              <a:t>2. Đối với những yêu cầu giải trình khác, người giải trình phải thực hiện như sau:</a:t>
            </a:r>
          </a:p>
          <a:p>
            <a:pPr marL="0" indent="0" algn="just">
              <a:buNone/>
            </a:pP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a) Nghiên cứu nội dung yêu cầu giải trình;</a:t>
            </a:r>
          </a:p>
          <a:p>
            <a:pPr marL="0" indent="0" algn="just">
              <a:buNone/>
            </a:pP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b) Thu thập, xác minh thông tin có liên quan;</a:t>
            </a:r>
          </a:p>
          <a:p>
            <a:pPr marL="0" indent="0" algn="just">
              <a:buNone/>
            </a:pP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c) Làm việc trực tiếp với người yêu cầu giải trình để làm rõ những nội dung có liên quan khi thấy cần thiết. Nội dung làm việc được lập thành biên bản có chữ ký của các bên;</a:t>
            </a:r>
          </a:p>
          <a:p>
            <a:pPr marL="0" indent="0" algn="just">
              <a:buNone/>
            </a:pP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d) Ban hành văn bản giải trình với các nội dung</a:t>
            </a:r>
            <a:r>
              <a:rPr lang="en-US" sz="2000" dirty="0">
                <a:latin typeface="Times New Roman" pitchFamily="18" charset="0"/>
                <a:cs typeface="Times New Roman" pitchFamily="18" charset="0"/>
              </a:rPr>
              <a:t>:</a:t>
            </a:r>
            <a:r>
              <a:rPr lang="vi-VN" sz="2000" dirty="0">
                <a:latin typeface="Times New Roman" pitchFamily="18" charset="0"/>
                <a:cs typeface="Times New Roman" pitchFamily="18" charset="0"/>
              </a:rPr>
              <a:t> Tên, địa chỉ người yêu cầu giải trình;</a:t>
            </a:r>
            <a:r>
              <a:rPr lang="en-US" sz="2000" dirty="0">
                <a:latin typeface="Times New Roman" pitchFamily="18" charset="0"/>
                <a:cs typeface="Times New Roman" pitchFamily="18" charset="0"/>
              </a:rPr>
              <a:t> n</a:t>
            </a:r>
            <a:r>
              <a:rPr lang="vi-VN" sz="2000" dirty="0">
                <a:latin typeface="Times New Roman" pitchFamily="18" charset="0"/>
                <a:cs typeface="Times New Roman" pitchFamily="18" charset="0"/>
              </a:rPr>
              <a:t>ội dung yêu cầu giải trình;</a:t>
            </a:r>
            <a:r>
              <a:rPr lang="en-US" sz="2000" dirty="0">
                <a:latin typeface="Times New Roman" pitchFamily="18" charset="0"/>
                <a:cs typeface="Times New Roman" pitchFamily="18" charset="0"/>
              </a:rPr>
              <a:t> k</a:t>
            </a:r>
            <a:r>
              <a:rPr lang="vi-VN" sz="2000" dirty="0">
                <a:latin typeface="Times New Roman" pitchFamily="18" charset="0"/>
                <a:cs typeface="Times New Roman" pitchFamily="18" charset="0"/>
              </a:rPr>
              <a:t>ết quả làm việc trực tiếp với tổ chức, cá nhân (nếu có);</a:t>
            </a:r>
            <a:r>
              <a:rPr lang="en-US" sz="2000" dirty="0">
                <a:latin typeface="Times New Roman" pitchFamily="18" charset="0"/>
                <a:cs typeface="Times New Roman" pitchFamily="18" charset="0"/>
              </a:rPr>
              <a:t>  c</a:t>
            </a:r>
            <a:r>
              <a:rPr lang="vi-VN" sz="2000" dirty="0">
                <a:latin typeface="Times New Roman" pitchFamily="18" charset="0"/>
                <a:cs typeface="Times New Roman" pitchFamily="18" charset="0"/>
              </a:rPr>
              <a:t>ác căn cứ pháp lý để giải trình;</a:t>
            </a:r>
            <a:r>
              <a:rPr lang="en-US" sz="2000" dirty="0">
                <a:latin typeface="Times New Roman" pitchFamily="18" charset="0"/>
                <a:cs typeface="Times New Roman" pitchFamily="18" charset="0"/>
              </a:rPr>
              <a:t> n</a:t>
            </a:r>
            <a:r>
              <a:rPr lang="vi-VN" sz="2000" dirty="0">
                <a:latin typeface="Times New Roman" pitchFamily="18" charset="0"/>
                <a:cs typeface="Times New Roman" pitchFamily="18" charset="0"/>
              </a:rPr>
              <a:t>ội dung giải trình cụ thể theo từng yêu cầu.</a:t>
            </a:r>
            <a:endParaRPr lang="en-US" sz="2000" dirty="0">
              <a:latin typeface="Times New Roman" pitchFamily="18" charset="0"/>
              <a:cs typeface="Times New Roman" pitchFamily="18" charset="0"/>
            </a:endParaRPr>
          </a:p>
          <a:p>
            <a:pPr marL="0" indent="0" algn="just">
              <a:buNone/>
            </a:pP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đ) Gửi văn bản giải trình đến người yêu cầu giải trình. Trong trường hợp cần thiết thì công bố công khai văn bản giải trình theo quy định của pháp luật.</a:t>
            </a:r>
          </a:p>
        </p:txBody>
      </p:sp>
    </p:spTree>
    <p:extLst>
      <p:ext uri="{BB962C8B-B14F-4D97-AF65-F5344CB8AC3E}">
        <p14:creationId xmlns:p14="http://schemas.microsoft.com/office/powerpoint/2010/main" val="562328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C690C-D056-4FF2-9886-DBF199B7C8FC}"/>
              </a:ext>
            </a:extLst>
          </p:cNvPr>
          <p:cNvSpPr>
            <a:spLocks noGrp="1"/>
          </p:cNvSpPr>
          <p:nvPr>
            <p:ph type="title"/>
          </p:nvPr>
        </p:nvSpPr>
        <p:spPr>
          <a:xfrm>
            <a:off x="232011" y="238836"/>
            <a:ext cx="11723427" cy="1371600"/>
          </a:xfrm>
        </p:spPr>
        <p:txBody>
          <a:bodyPr>
            <a:normAutofit/>
          </a:bodyPr>
          <a:lstStyle/>
          <a:p>
            <a:pPr algn="ctr"/>
            <a:r>
              <a:rPr lang="en-US" sz="3600" b="1" cap="all" dirty="0" err="1">
                <a:solidFill>
                  <a:srgbClr val="FF0000"/>
                </a:solidFill>
                <a:latin typeface="Times New Roman" panose="02020603050405020304" pitchFamily="18" charset="0"/>
                <a:cs typeface="Times New Roman" panose="02020603050405020304" pitchFamily="18" charset="0"/>
              </a:rPr>
              <a:t>Thời</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hạn</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thực</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hiện</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việc</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giải</a:t>
            </a:r>
            <a:r>
              <a:rPr lang="en-US" sz="3600" b="1" cap="all" dirty="0">
                <a:solidFill>
                  <a:srgbClr val="FF0000"/>
                </a:solidFill>
                <a:latin typeface="Times New Roman" panose="02020603050405020304" pitchFamily="18" charset="0"/>
                <a:cs typeface="Times New Roman" panose="02020603050405020304" pitchFamily="18" charset="0"/>
              </a:rPr>
              <a:t> </a:t>
            </a:r>
            <a:r>
              <a:rPr lang="en-US" sz="3600" b="1" cap="all" dirty="0" err="1">
                <a:solidFill>
                  <a:srgbClr val="FF0000"/>
                </a:solidFill>
                <a:latin typeface="Times New Roman" panose="02020603050405020304" pitchFamily="18" charset="0"/>
                <a:cs typeface="Times New Roman" panose="02020603050405020304" pitchFamily="18" charset="0"/>
              </a:rPr>
              <a:t>trình</a:t>
            </a:r>
            <a:endParaRPr lang="vi-VN" b="1" cap="all"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Content Placeholder 5">
            <a:extLst>
              <a:ext uri="{FF2B5EF4-FFF2-40B4-BE49-F238E27FC236}">
                <a16:creationId xmlns="" xmlns:a16="http://schemas.microsoft.com/office/drawing/2014/main" id="{198244C5-B24A-463F-A4EB-6D42EDBE5240}"/>
              </a:ext>
            </a:extLst>
          </p:cNvPr>
          <p:cNvGraphicFramePr>
            <a:graphicFrameLocks noGrp="1"/>
          </p:cNvGraphicFramePr>
          <p:nvPr>
            <p:ph idx="1"/>
            <p:extLst>
              <p:ext uri="{D42A27DB-BD31-4B8C-83A1-F6EECF244321}">
                <p14:modId xmlns:p14="http://schemas.microsoft.com/office/powerpoint/2010/main" val="3820166410"/>
              </p:ext>
            </p:extLst>
          </p:nvPr>
        </p:nvGraphicFramePr>
        <p:xfrm>
          <a:off x="1066799" y="1610436"/>
          <a:ext cx="10342729" cy="4790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77097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Savon" id="{1306E473-ED32-493B-A2D0-240A757EDD34}" vid="{C20BADFE-D095-436F-9677-9264042809F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Hình ảnh" ma:contentTypeID="0x0101020007037598AF324647ADCF01D0F35855F9" ma:contentTypeVersion="1" ma:contentTypeDescription="Tải lên hình ảnh hoặc ảnh chụp." ma:contentTypeScope="" ma:versionID="34446bfbe35aa6670b0af960767a50ab">
  <xsd:schema xmlns:xsd="http://www.w3.org/2001/XMLSchema" xmlns:p="http://schemas.microsoft.com/office/2006/metadata/properties" xmlns:ns1="http://schemas.microsoft.com/sharepoint/v3" xmlns:ns2="581d824c-1fc9-4e3f-8b05-44d3e10bb38c" targetNamespace="http://schemas.microsoft.com/office/2006/metadata/properties" ma:root="true" ma:fieldsID="424bf7395c1fc8e88eed0e6be42e3cbf" ns1:_="" ns2:_="">
    <xsd:import namespace="http://schemas.microsoft.com/sharepoint/v3"/>
    <xsd:import namespace="581d824c-1fc9-4e3f-8b05-44d3e10bb38c"/>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2:Ch_x1ecd_n_x0020_h_x00ec_nh"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mageWidth" ma:index="11" nillable="true" ma:displayName="Độ rộng Hình ảnh" ma:internalName="ImageWidth" ma:readOnly="true">
      <xsd:simpleType>
        <xsd:restriction base="dms:Unknown"/>
      </xsd:simpleType>
    </xsd:element>
    <xsd:element name="ImageHeight" ma:index="12" nillable="true" ma:displayName="Chiều cao Hình ảnh" ma:internalName="ImageHeight" ma:readOnly="true">
      <xsd:simpleType>
        <xsd:restriction base="dms:Unknown"/>
      </xsd:simpleType>
    </xsd:element>
    <xsd:element name="ImageCreateDate" ma:index="13" nillable="true" ma:displayName="Ngày Chụp Hình ảnh" ma:format="DateTime" ma:hidden="true" ma:internalName="ImageCreateDate">
      <xsd:simpleType>
        <xsd:restriction base="dms:DateTime"/>
      </xsd:simpleType>
    </xsd:element>
    <xsd:element name="Description" ma:index="14" nillable="true" ma:displayName="Mô tả" ma:description="Được sử dụng làm văn bản thay thế cho hình ảnh" ma:hidden="true" ma:internalName="Description">
      <xsd:simpleType>
        <xsd:restriction base="dms:Note"/>
      </xsd:simpleType>
    </xsd:element>
  </xsd:schema>
  <xsd:schema xmlns:xsd="http://www.w3.org/2001/XMLSchema" xmlns:dms="http://schemas.microsoft.com/office/2006/documentManagement/types" targetNamespace="581d824c-1fc9-4e3f-8b05-44d3e10bb38c" elementFormDefault="qualified">
    <xsd:import namespace="http://schemas.microsoft.com/office/2006/documentManagement/types"/>
    <xsd:element name="Ch_x1ecd_n_x0020_h_x00ec_nh" ma:index="23" nillable="true" ma:displayName="Chọn hình" ma:internalName="Ch_x1ecd_n_x0020_h_x00ec_nh">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Loại Nội dung" ma:readOnly="true"/>
        <xsd:element ref="dc:title" minOccurs="0" maxOccurs="1" ma:index="8" ma:displayName="Tiêu đề"/>
        <xsd:element ref="dc:subject" minOccurs="0" maxOccurs="1"/>
        <xsd:element ref="dc:description" minOccurs="0" maxOccurs="1"/>
        <xsd:element name="keywords" minOccurs="0" maxOccurs="1" type="xsd:string" ma:index="20" ma:displayName="Từ khoá"/>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ImageCreateDate xmlns="http://schemas.microsoft.com/sharepoint/v3" xsi:nil="true"/>
    <Description xmlns="http://schemas.microsoft.com/sharepoint/v3" xsi:nil="true"/>
    <Ch_x1ecd_n_x0020_h_x00ec_nh xmlns="581d824c-1fc9-4e3f-8b05-44d3e10bb38c" xsi:nil="true"/>
  </documentManagement>
</p:properties>
</file>

<file path=customXml/itemProps1.xml><?xml version="1.0" encoding="utf-8"?>
<ds:datastoreItem xmlns:ds="http://schemas.openxmlformats.org/officeDocument/2006/customXml" ds:itemID="{7633DEB1-BF2D-40D1-A9DA-DB24B4948BDE}"/>
</file>

<file path=customXml/itemProps2.xml><?xml version="1.0" encoding="utf-8"?>
<ds:datastoreItem xmlns:ds="http://schemas.openxmlformats.org/officeDocument/2006/customXml" ds:itemID="{A98B5294-1BD0-470B-B91D-8988A53B79F8}"/>
</file>

<file path=customXml/itemProps3.xml><?xml version="1.0" encoding="utf-8"?>
<ds:datastoreItem xmlns:ds="http://schemas.openxmlformats.org/officeDocument/2006/customXml" ds:itemID="{65021F9A-36DC-431D-9D48-7179F13A7E6C}"/>
</file>

<file path=docProps/app.xml><?xml version="1.0" encoding="utf-8"?>
<Properties xmlns="http://schemas.openxmlformats.org/officeDocument/2006/extended-properties" xmlns:vt="http://schemas.openxmlformats.org/officeDocument/2006/docPropsVTypes">
  <Template>TM03457510[[fn=Savon]]</Template>
  <TotalTime>636</TotalTime>
  <Words>1028</Words>
  <Application>Microsoft Office PowerPoint</Application>
  <PresentationFormat>Custom</PresentationFormat>
  <Paragraphs>102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Savon</vt:lpstr>
      <vt:lpstr>NHỮNG NỘI DUNG CƠ BẢN  NGHỊ ĐỊNH SỐ 90/2013/NĐ-CP NGÀY 08/8/2013 CỦA CHÍNH PHỦ  QUY ĐỊNH TRÁCH NHIỆM GIẢI TRÌNH CỦA CƠ QUAN NHÀ NƯỚC TRONG VIỆC THỰC HIỆN NHIỆM VỤ, QUYỀN HẠN ĐƯỢC GIAO</vt:lpstr>
      <vt:lpstr>BỐ CỤC GỒM 4 CHƯƠNG, 20 ĐIỀU</vt:lpstr>
      <vt:lpstr>PHẠM VI ĐIỀU CHỈNH VÀ ĐỐI TƯỢNG ÁP DỤNG</vt:lpstr>
      <vt:lpstr>Những NỘI DUNG  KHÔNG THUỘC PHẠM VI TRÁCH NHIỆM GIẢI TRÌNH</vt:lpstr>
      <vt:lpstr>QUYỀN VÀ NGHĨA VỤ  CỦA NGƯỜI YÊU CẦU GIẢI TRÌNH</vt:lpstr>
      <vt:lpstr>QUYỀN VÀ NGHĨA VỤ CỦA NGƯỜI GIẢI TRÌNH</vt:lpstr>
      <vt:lpstr>Điều kiện thực hiện YÊU CẦU GIẢI TRÌNH</vt:lpstr>
      <vt:lpstr>Tạm đình chỉ, đình chỉ  việc giải trình theo yêu cầu</vt:lpstr>
      <vt:lpstr>Các nội dung bảo đảm thực hiện</vt:lpstr>
      <vt:lpstr>Trình tự, thủ tục  Yêu cầu giải trình được thực hiện bằng văn bản hoặc trực tiếp tại cơ quan nhà nước có trách nhiệm giải trình</vt:lpstr>
      <vt:lpstr>Trình tự, thủ tục  Yêu cầu giải trình được thực hiện bằng văn bản hoặc trực tiếp tại cơ quan nhà nước có trách nhiệm giải trình</vt:lpstr>
      <vt:lpstr>Tiếp  nhận yêu cầu giải trình</vt:lpstr>
      <vt:lpstr>Thực hiện việc giải trình</vt:lpstr>
      <vt:lpstr>Thời hạn thực hiện việc giải trình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QUY ĐỊNH về thực hiện xin lỗi trong trưòng họp giải quyết thủ tục hành chính trễ hạn tại Thanh tra Thành phố</dc:title>
  <dc:creator>Pham Bao Nam</dc:creator>
  <cp:keywords/>
  <cp:lastModifiedBy>VP01</cp:lastModifiedBy>
  <cp:revision>30</cp:revision>
  <dcterms:created xsi:type="dcterms:W3CDTF">2018-07-24T05:40:48Z</dcterms:created>
  <dcterms:modified xsi:type="dcterms:W3CDTF">2018-11-12T02:29:06Z</dcterms:modified>
  <cp:contentType>Hình ảnh</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0x0101020007037598AF324647ADCF01D0F35855F9</vt:lpwstr>
  </property>
</Properties>
</file>